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notesMasterIdLst>
    <p:notesMasterId r:id="rId22"/>
  </p:notesMasterIdLst>
  <p:handoutMasterIdLst>
    <p:handoutMasterId r:id="rId23"/>
  </p:handoutMasterIdLst>
  <p:sldIdLst>
    <p:sldId id="1844" r:id="rId5"/>
    <p:sldId id="482" r:id="rId6"/>
    <p:sldId id="1883" r:id="rId7"/>
    <p:sldId id="1884" r:id="rId8"/>
    <p:sldId id="1861" r:id="rId9"/>
    <p:sldId id="1860" r:id="rId10"/>
    <p:sldId id="1862" r:id="rId11"/>
    <p:sldId id="1881" r:id="rId12"/>
    <p:sldId id="521" r:id="rId13"/>
    <p:sldId id="506" r:id="rId14"/>
    <p:sldId id="523" r:id="rId15"/>
    <p:sldId id="263" r:id="rId16"/>
    <p:sldId id="269" r:id="rId17"/>
    <p:sldId id="273" r:id="rId18"/>
    <p:sldId id="272" r:id="rId19"/>
    <p:sldId id="1882" r:id="rId20"/>
    <p:sldId id="1878" r:id="rId21"/>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D50B6B-E218-4C2C-BF9D-AE1F44E1BE4D}">
          <p14:sldIdLst>
            <p14:sldId id="1844"/>
            <p14:sldId id="482"/>
            <p14:sldId id="1883"/>
            <p14:sldId id="1884"/>
            <p14:sldId id="1861"/>
            <p14:sldId id="1860"/>
            <p14:sldId id="1862"/>
            <p14:sldId id="1881"/>
            <p14:sldId id="521"/>
            <p14:sldId id="506"/>
            <p14:sldId id="523"/>
            <p14:sldId id="263"/>
            <p14:sldId id="269"/>
            <p14:sldId id="273"/>
            <p14:sldId id="272"/>
            <p14:sldId id="1882"/>
            <p14:sldId id="18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a Hunter" initials="PH" lastIdx="6" clrIdx="0">
    <p:extLst>
      <p:ext uri="{19B8F6BF-5375-455C-9EA6-DF929625EA0E}">
        <p15:presenceInfo xmlns:p15="http://schemas.microsoft.com/office/powerpoint/2012/main" userId="Paula Hunt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CFF"/>
    <a:srgbClr val="CCCCFF"/>
    <a:srgbClr val="005A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DC6EA0-B9FD-4A6C-9D6C-E371D52160BC}" v="8" dt="2022-04-24T12:51:58.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9" autoAdjust="0"/>
    <p:restoredTop sz="96149" autoAdjust="0"/>
  </p:normalViewPr>
  <p:slideViewPr>
    <p:cSldViewPr snapToGrid="0" snapToObjects="1">
      <p:cViewPr varScale="1">
        <p:scale>
          <a:sx n="28" d="100"/>
          <a:sy n="28" d="100"/>
        </p:scale>
        <p:origin x="1296" y="4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70" d="100"/>
        <a:sy n="70" d="100"/>
      </p:scale>
      <p:origin x="0" y="-11052"/>
    </p:cViewPr>
  </p:sorterViewPr>
  <p:notesViewPr>
    <p:cSldViewPr snapToGrid="0" snapToObjects="1">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la Hunter" userId="53b709a9-4889-4639-bd61-5df0329716ce" providerId="ADAL" clId="{C8DC6EA0-B9FD-4A6C-9D6C-E371D52160BC}"/>
    <pc:docChg chg="undo custSel addSld delSld modSld sldOrd modSection">
      <pc:chgData name="Paula Hunter" userId="53b709a9-4889-4639-bd61-5df0329716ce" providerId="ADAL" clId="{C8DC6EA0-B9FD-4A6C-9D6C-E371D52160BC}" dt="2022-04-24T17:29:38.473" v="1609" actId="1035"/>
      <pc:docMkLst>
        <pc:docMk/>
      </pc:docMkLst>
      <pc:sldChg chg="addSp modSp mod ord modClrScheme chgLayout">
        <pc:chgData name="Paula Hunter" userId="53b709a9-4889-4639-bd61-5df0329716ce" providerId="ADAL" clId="{C8DC6EA0-B9FD-4A6C-9D6C-E371D52160BC}" dt="2022-04-24T17:17:23.456" v="1471" actId="1036"/>
        <pc:sldMkLst>
          <pc:docMk/>
          <pc:sldMk cId="840598857" sldId="263"/>
        </pc:sldMkLst>
        <pc:spChg chg="mod ord">
          <ac:chgData name="Paula Hunter" userId="53b709a9-4889-4639-bd61-5df0329716ce" providerId="ADAL" clId="{C8DC6EA0-B9FD-4A6C-9D6C-E371D52160BC}" dt="2022-04-24T17:06:43.118" v="1392" actId="20577"/>
          <ac:spMkLst>
            <pc:docMk/>
            <pc:sldMk cId="840598857" sldId="263"/>
            <ac:spMk id="2" creationId="{D5D120CC-E492-6841-B079-2D95B347BF43}"/>
          </ac:spMkLst>
        </pc:spChg>
        <pc:spChg chg="mod ord">
          <ac:chgData name="Paula Hunter" userId="53b709a9-4889-4639-bd61-5df0329716ce" providerId="ADAL" clId="{C8DC6EA0-B9FD-4A6C-9D6C-E371D52160BC}" dt="2022-04-24T17:09:21.532" v="1422" actId="2710"/>
          <ac:spMkLst>
            <pc:docMk/>
            <pc:sldMk cId="840598857" sldId="263"/>
            <ac:spMk id="3" creationId="{0532D4CB-9A92-4A4D-BB66-AF663D269924}"/>
          </ac:spMkLst>
        </pc:spChg>
        <pc:picChg chg="add mod">
          <ac:chgData name="Paula Hunter" userId="53b709a9-4889-4639-bd61-5df0329716ce" providerId="ADAL" clId="{C8DC6EA0-B9FD-4A6C-9D6C-E371D52160BC}" dt="2022-04-24T17:17:23.456" v="1471" actId="1036"/>
          <ac:picMkLst>
            <pc:docMk/>
            <pc:sldMk cId="840598857" sldId="263"/>
            <ac:picMk id="5" creationId="{029161FA-1068-4F8E-B8AE-30BA382AD2A5}"/>
          </ac:picMkLst>
        </pc:picChg>
        <pc:picChg chg="add mod">
          <ac:chgData name="Paula Hunter" userId="53b709a9-4889-4639-bd61-5df0329716ce" providerId="ADAL" clId="{C8DC6EA0-B9FD-4A6C-9D6C-E371D52160BC}" dt="2022-04-24T17:17:10.825" v="1467" actId="1035"/>
          <ac:picMkLst>
            <pc:docMk/>
            <pc:sldMk cId="840598857" sldId="263"/>
            <ac:picMk id="7" creationId="{B5B0D344-92F7-42FC-A981-74D16B985409}"/>
          </ac:picMkLst>
        </pc:picChg>
      </pc:sldChg>
      <pc:sldChg chg="addSp delSp modSp mod">
        <pc:chgData name="Paula Hunter" userId="53b709a9-4889-4639-bd61-5df0329716ce" providerId="ADAL" clId="{C8DC6EA0-B9FD-4A6C-9D6C-E371D52160BC}" dt="2022-04-24T17:13:27.320" v="1434" actId="1076"/>
        <pc:sldMkLst>
          <pc:docMk/>
          <pc:sldMk cId="1509899636" sldId="269"/>
        </pc:sldMkLst>
        <pc:spChg chg="mod">
          <ac:chgData name="Paula Hunter" userId="53b709a9-4889-4639-bd61-5df0329716ce" providerId="ADAL" clId="{C8DC6EA0-B9FD-4A6C-9D6C-E371D52160BC}" dt="2022-04-24T12:54:24.061" v="1256" actId="20577"/>
          <ac:spMkLst>
            <pc:docMk/>
            <pc:sldMk cId="1509899636" sldId="269"/>
            <ac:spMk id="2" creationId="{F4755F49-0254-40BF-A1C7-2F247E133763}"/>
          </ac:spMkLst>
        </pc:spChg>
        <pc:spChg chg="add del mod">
          <ac:chgData name="Paula Hunter" userId="53b709a9-4889-4639-bd61-5df0329716ce" providerId="ADAL" clId="{C8DC6EA0-B9FD-4A6C-9D6C-E371D52160BC}" dt="2022-04-24T12:54:30.213" v="1257" actId="478"/>
          <ac:spMkLst>
            <pc:docMk/>
            <pc:sldMk cId="1509899636" sldId="269"/>
            <ac:spMk id="4" creationId="{6536C862-D4B2-43E0-9DFC-CEFBA81932D3}"/>
          </ac:spMkLst>
        </pc:spChg>
        <pc:picChg chg="del">
          <ac:chgData name="Paula Hunter" userId="53b709a9-4889-4639-bd61-5df0329716ce" providerId="ADAL" clId="{C8DC6EA0-B9FD-4A6C-9D6C-E371D52160BC}" dt="2022-04-24T12:54:20.955" v="1255" actId="478"/>
          <ac:picMkLst>
            <pc:docMk/>
            <pc:sldMk cId="1509899636" sldId="269"/>
            <ac:picMk id="5" creationId="{DB004915-38B8-42E7-8108-CFAF416357F0}"/>
          </ac:picMkLst>
        </pc:picChg>
        <pc:picChg chg="add del mod">
          <ac:chgData name="Paula Hunter" userId="53b709a9-4889-4639-bd61-5df0329716ce" providerId="ADAL" clId="{C8DC6EA0-B9FD-4A6C-9D6C-E371D52160BC}" dt="2022-04-24T12:58:26.709" v="1261" actId="478"/>
          <ac:picMkLst>
            <pc:docMk/>
            <pc:sldMk cId="1509899636" sldId="269"/>
            <ac:picMk id="7" creationId="{152AC117-5C7F-44FF-BD14-8CF6B3AD8AE0}"/>
          </ac:picMkLst>
        </pc:picChg>
        <pc:picChg chg="add mod">
          <ac:chgData name="Paula Hunter" userId="53b709a9-4889-4639-bd61-5df0329716ce" providerId="ADAL" clId="{C8DC6EA0-B9FD-4A6C-9D6C-E371D52160BC}" dt="2022-04-24T17:13:23.096" v="1433" actId="1076"/>
          <ac:picMkLst>
            <pc:docMk/>
            <pc:sldMk cId="1509899636" sldId="269"/>
            <ac:picMk id="9" creationId="{592A2D91-AF48-4887-8E2F-C945182496E0}"/>
          </ac:picMkLst>
        </pc:picChg>
        <pc:picChg chg="add del mod">
          <ac:chgData name="Paula Hunter" userId="53b709a9-4889-4639-bd61-5df0329716ce" providerId="ADAL" clId="{C8DC6EA0-B9FD-4A6C-9D6C-E371D52160BC}" dt="2022-04-24T13:03:22.509" v="1272" actId="478"/>
          <ac:picMkLst>
            <pc:docMk/>
            <pc:sldMk cId="1509899636" sldId="269"/>
            <ac:picMk id="11" creationId="{9BF4F82B-DEBD-4E2D-9EA8-C16C24BF1257}"/>
          </ac:picMkLst>
        </pc:picChg>
        <pc:picChg chg="add mod">
          <ac:chgData name="Paula Hunter" userId="53b709a9-4889-4639-bd61-5df0329716ce" providerId="ADAL" clId="{C8DC6EA0-B9FD-4A6C-9D6C-E371D52160BC}" dt="2022-04-24T17:13:27.320" v="1434" actId="1076"/>
          <ac:picMkLst>
            <pc:docMk/>
            <pc:sldMk cId="1509899636" sldId="269"/>
            <ac:picMk id="13" creationId="{DB8A2DE5-0778-4101-832E-66169963BC02}"/>
          </ac:picMkLst>
        </pc:picChg>
      </pc:sldChg>
      <pc:sldChg chg="addSp delSp modSp mod ord">
        <pc:chgData name="Paula Hunter" userId="53b709a9-4889-4639-bd61-5df0329716ce" providerId="ADAL" clId="{C8DC6EA0-B9FD-4A6C-9D6C-E371D52160BC}" dt="2022-04-24T17:18:12.807" v="1472" actId="1076"/>
        <pc:sldMkLst>
          <pc:docMk/>
          <pc:sldMk cId="625463540" sldId="272"/>
        </pc:sldMkLst>
        <pc:spChg chg="mod">
          <ac:chgData name="Paula Hunter" userId="53b709a9-4889-4639-bd61-5df0329716ce" providerId="ADAL" clId="{C8DC6EA0-B9FD-4A6C-9D6C-E371D52160BC}" dt="2022-04-24T12:53:42.808" v="1252" actId="20577"/>
          <ac:spMkLst>
            <pc:docMk/>
            <pc:sldMk cId="625463540" sldId="272"/>
            <ac:spMk id="3" creationId="{CCB40274-3AFF-47DB-91F9-39E951BAF1F8}"/>
          </ac:spMkLst>
        </pc:spChg>
        <pc:spChg chg="mod ord">
          <ac:chgData name="Paula Hunter" userId="53b709a9-4889-4639-bd61-5df0329716ce" providerId="ADAL" clId="{C8DC6EA0-B9FD-4A6C-9D6C-E371D52160BC}" dt="2022-04-24T17:18:12.807" v="1472" actId="1076"/>
          <ac:spMkLst>
            <pc:docMk/>
            <pc:sldMk cId="625463540" sldId="272"/>
            <ac:spMk id="5" creationId="{7903CF7A-31D7-4477-8AFF-3C231F812347}"/>
          </ac:spMkLst>
        </pc:spChg>
        <pc:spChg chg="add del mod">
          <ac:chgData name="Paula Hunter" userId="53b709a9-4889-4639-bd61-5df0329716ce" providerId="ADAL" clId="{C8DC6EA0-B9FD-4A6C-9D6C-E371D52160BC}" dt="2022-04-24T12:46:01.726" v="1160" actId="478"/>
          <ac:spMkLst>
            <pc:docMk/>
            <pc:sldMk cId="625463540" sldId="272"/>
            <ac:spMk id="7" creationId="{94F6733C-A5BB-4A73-B833-3405B5F5D487}"/>
          </ac:spMkLst>
        </pc:spChg>
        <pc:picChg chg="del">
          <ac:chgData name="Paula Hunter" userId="53b709a9-4889-4639-bd61-5df0329716ce" providerId="ADAL" clId="{C8DC6EA0-B9FD-4A6C-9D6C-E371D52160BC}" dt="2022-04-24T12:47:01.926" v="1173" actId="478"/>
          <ac:picMkLst>
            <pc:docMk/>
            <pc:sldMk cId="625463540" sldId="272"/>
            <ac:picMk id="4" creationId="{A7817FE6-A8E4-41C8-B9D8-FAA1A6B181D2}"/>
          </ac:picMkLst>
        </pc:picChg>
        <pc:picChg chg="add mod">
          <ac:chgData name="Paula Hunter" userId="53b709a9-4889-4639-bd61-5df0329716ce" providerId="ADAL" clId="{C8DC6EA0-B9FD-4A6C-9D6C-E371D52160BC}" dt="2022-04-24T12:47:26.605" v="1177" actId="14100"/>
          <ac:picMkLst>
            <pc:docMk/>
            <pc:sldMk cId="625463540" sldId="272"/>
            <ac:picMk id="1026" creationId="{694ECD11-C644-4600-AECF-5E04BC2A6672}"/>
          </ac:picMkLst>
        </pc:picChg>
      </pc:sldChg>
      <pc:sldChg chg="modSp mod ord">
        <pc:chgData name="Paula Hunter" userId="53b709a9-4889-4639-bd61-5df0329716ce" providerId="ADAL" clId="{C8DC6EA0-B9FD-4A6C-9D6C-E371D52160BC}" dt="2022-04-24T12:53:47.697" v="1254"/>
        <pc:sldMkLst>
          <pc:docMk/>
          <pc:sldMk cId="69165730" sldId="273"/>
        </pc:sldMkLst>
        <pc:spChg chg="mod">
          <ac:chgData name="Paula Hunter" userId="53b709a9-4889-4639-bd61-5df0329716ce" providerId="ADAL" clId="{C8DC6EA0-B9FD-4A6C-9D6C-E371D52160BC}" dt="2022-04-24T12:53:27.848" v="1217" actId="27636"/>
          <ac:spMkLst>
            <pc:docMk/>
            <pc:sldMk cId="69165730" sldId="273"/>
            <ac:spMk id="3" creationId="{268198E8-DC47-4938-BA29-A087C3563835}"/>
          </ac:spMkLst>
        </pc:spChg>
      </pc:sldChg>
      <pc:sldChg chg="add">
        <pc:chgData name="Paula Hunter" userId="53b709a9-4889-4639-bd61-5df0329716ce" providerId="ADAL" clId="{C8DC6EA0-B9FD-4A6C-9D6C-E371D52160BC}" dt="2022-04-22T18:03:25.345" v="1110"/>
        <pc:sldMkLst>
          <pc:docMk/>
          <pc:sldMk cId="2751495381" sldId="482"/>
        </pc:sldMkLst>
      </pc:sldChg>
      <pc:sldChg chg="addSp modSp mod ord">
        <pc:chgData name="Paula Hunter" userId="53b709a9-4889-4639-bd61-5df0329716ce" providerId="ADAL" clId="{C8DC6EA0-B9FD-4A6C-9D6C-E371D52160BC}" dt="2022-04-24T17:25:04.303" v="1586" actId="1076"/>
        <pc:sldMkLst>
          <pc:docMk/>
          <pc:sldMk cId="1939324595" sldId="521"/>
        </pc:sldMkLst>
        <pc:spChg chg="mod">
          <ac:chgData name="Paula Hunter" userId="53b709a9-4889-4639-bd61-5df0329716ce" providerId="ADAL" clId="{C8DC6EA0-B9FD-4A6C-9D6C-E371D52160BC}" dt="2022-04-24T17:24:58.536" v="1584" actId="27636"/>
          <ac:spMkLst>
            <pc:docMk/>
            <pc:sldMk cId="1939324595" sldId="521"/>
            <ac:spMk id="7" creationId="{3F422DE3-3FB0-4366-B228-5852B076AB0E}"/>
          </ac:spMkLst>
        </pc:spChg>
        <pc:picChg chg="add mod">
          <ac:chgData name="Paula Hunter" userId="53b709a9-4889-4639-bd61-5df0329716ce" providerId="ADAL" clId="{C8DC6EA0-B9FD-4A6C-9D6C-E371D52160BC}" dt="2022-04-24T17:25:04.303" v="1586" actId="1076"/>
          <ac:picMkLst>
            <pc:docMk/>
            <pc:sldMk cId="1939324595" sldId="521"/>
            <ac:picMk id="5" creationId="{2D2F4750-D02F-48EB-862C-2835DA17A6F9}"/>
          </ac:picMkLst>
        </pc:picChg>
      </pc:sldChg>
      <pc:sldChg chg="modSp mod">
        <pc:chgData name="Paula Hunter" userId="53b709a9-4889-4639-bd61-5df0329716ce" providerId="ADAL" clId="{C8DC6EA0-B9FD-4A6C-9D6C-E371D52160BC}" dt="2022-04-22T17:46:56.382" v="26" actId="20577"/>
        <pc:sldMkLst>
          <pc:docMk/>
          <pc:sldMk cId="1551507358" sldId="1844"/>
        </pc:sldMkLst>
        <pc:spChg chg="mod">
          <ac:chgData name="Paula Hunter" userId="53b709a9-4889-4639-bd61-5df0329716ce" providerId="ADAL" clId="{C8DC6EA0-B9FD-4A6C-9D6C-E371D52160BC}" dt="2022-04-22T17:46:51.145" v="21" actId="20577"/>
          <ac:spMkLst>
            <pc:docMk/>
            <pc:sldMk cId="1551507358" sldId="1844"/>
            <ac:spMk id="5" creationId="{B62F82EB-5BC6-4A8F-88CB-3ABC46D61A26}"/>
          </ac:spMkLst>
        </pc:spChg>
        <pc:spChg chg="mod">
          <ac:chgData name="Paula Hunter" userId="53b709a9-4889-4639-bd61-5df0329716ce" providerId="ADAL" clId="{C8DC6EA0-B9FD-4A6C-9D6C-E371D52160BC}" dt="2022-04-22T17:46:56.382" v="26" actId="20577"/>
          <ac:spMkLst>
            <pc:docMk/>
            <pc:sldMk cId="1551507358" sldId="1844"/>
            <ac:spMk id="6" creationId="{DE9EDCBC-6E92-4444-B456-716C15E86CBB}"/>
          </ac:spMkLst>
        </pc:spChg>
      </pc:sldChg>
      <pc:sldChg chg="modSp mod">
        <pc:chgData name="Paula Hunter" userId="53b709a9-4889-4639-bd61-5df0329716ce" providerId="ADAL" clId="{C8DC6EA0-B9FD-4A6C-9D6C-E371D52160BC}" dt="2022-04-24T17:04:07.681" v="1374" actId="20577"/>
        <pc:sldMkLst>
          <pc:docMk/>
          <pc:sldMk cId="1456637730" sldId="1860"/>
        </pc:sldMkLst>
        <pc:spChg chg="mod">
          <ac:chgData name="Paula Hunter" userId="53b709a9-4889-4639-bd61-5df0329716ce" providerId="ADAL" clId="{C8DC6EA0-B9FD-4A6C-9D6C-E371D52160BC}" dt="2022-04-22T18:01:54.927" v="1078" actId="20577"/>
          <ac:spMkLst>
            <pc:docMk/>
            <pc:sldMk cId="1456637730" sldId="1860"/>
            <ac:spMk id="6" creationId="{CF0F6780-BDCF-495A-B56A-D09FD3881014}"/>
          </ac:spMkLst>
        </pc:spChg>
        <pc:graphicFrameChg chg="mod">
          <ac:chgData name="Paula Hunter" userId="53b709a9-4889-4639-bd61-5df0329716ce" providerId="ADAL" clId="{C8DC6EA0-B9FD-4A6C-9D6C-E371D52160BC}" dt="2022-04-24T17:04:07.681" v="1374" actId="20577"/>
          <ac:graphicFrameMkLst>
            <pc:docMk/>
            <pc:sldMk cId="1456637730" sldId="1860"/>
            <ac:graphicFrameMk id="10" creationId="{2FBDCC60-D796-477A-AAFD-5DAAF7315496}"/>
          </ac:graphicFrameMkLst>
        </pc:graphicFrameChg>
      </pc:sldChg>
      <pc:sldChg chg="modSp mod">
        <pc:chgData name="Paula Hunter" userId="53b709a9-4889-4639-bd61-5df0329716ce" providerId="ADAL" clId="{C8DC6EA0-B9FD-4A6C-9D6C-E371D52160BC}" dt="2022-04-22T18:01:37.257" v="1058" actId="20577"/>
        <pc:sldMkLst>
          <pc:docMk/>
          <pc:sldMk cId="3562779654" sldId="1861"/>
        </pc:sldMkLst>
        <pc:spChg chg="mod">
          <ac:chgData name="Paula Hunter" userId="53b709a9-4889-4639-bd61-5df0329716ce" providerId="ADAL" clId="{C8DC6EA0-B9FD-4A6C-9D6C-E371D52160BC}" dt="2022-04-22T18:01:37.257" v="1058" actId="20577"/>
          <ac:spMkLst>
            <pc:docMk/>
            <pc:sldMk cId="3562779654" sldId="1861"/>
            <ac:spMk id="8" creationId="{69E99DF9-C6BC-4DDF-8BF1-D0AD86B47D5C}"/>
          </ac:spMkLst>
        </pc:spChg>
      </pc:sldChg>
      <pc:sldChg chg="modSp mod">
        <pc:chgData name="Paula Hunter" userId="53b709a9-4889-4639-bd61-5df0329716ce" providerId="ADAL" clId="{C8DC6EA0-B9FD-4A6C-9D6C-E371D52160BC}" dt="2022-04-22T18:02:35.215" v="1108" actId="20577"/>
        <pc:sldMkLst>
          <pc:docMk/>
          <pc:sldMk cId="1665048415" sldId="1862"/>
        </pc:sldMkLst>
        <pc:spChg chg="mod">
          <ac:chgData name="Paula Hunter" userId="53b709a9-4889-4639-bd61-5df0329716ce" providerId="ADAL" clId="{C8DC6EA0-B9FD-4A6C-9D6C-E371D52160BC}" dt="2022-04-22T18:02:35.215" v="1108" actId="20577"/>
          <ac:spMkLst>
            <pc:docMk/>
            <pc:sldMk cId="1665048415" sldId="1862"/>
            <ac:spMk id="5" creationId="{6B74EECE-1DC4-496C-BC79-47C2C6608AF4}"/>
          </ac:spMkLst>
        </pc:spChg>
      </pc:sldChg>
      <pc:sldChg chg="del">
        <pc:chgData name="Paula Hunter" userId="53b709a9-4889-4639-bd61-5df0329716ce" providerId="ADAL" clId="{C8DC6EA0-B9FD-4A6C-9D6C-E371D52160BC}" dt="2022-04-22T17:47:30.272" v="29" actId="47"/>
        <pc:sldMkLst>
          <pc:docMk/>
          <pc:sldMk cId="1270795618" sldId="1876"/>
        </pc:sldMkLst>
      </pc:sldChg>
      <pc:sldChg chg="del">
        <pc:chgData name="Paula Hunter" userId="53b709a9-4889-4639-bd61-5df0329716ce" providerId="ADAL" clId="{C8DC6EA0-B9FD-4A6C-9D6C-E371D52160BC}" dt="2022-04-22T17:47:16.996" v="27" actId="47"/>
        <pc:sldMkLst>
          <pc:docMk/>
          <pc:sldMk cId="1078131728" sldId="1879"/>
        </pc:sldMkLst>
      </pc:sldChg>
      <pc:sldChg chg="modSp new del mod">
        <pc:chgData name="Paula Hunter" userId="53b709a9-4889-4639-bd61-5df0329716ce" providerId="ADAL" clId="{C8DC6EA0-B9FD-4A6C-9D6C-E371D52160BC}" dt="2022-04-24T17:24:17.805" v="1581" actId="47"/>
        <pc:sldMkLst>
          <pc:docMk/>
          <pc:sldMk cId="3041884099" sldId="1879"/>
        </pc:sldMkLst>
        <pc:spChg chg="mod">
          <ac:chgData name="Paula Hunter" userId="53b709a9-4889-4639-bd61-5df0329716ce" providerId="ADAL" clId="{C8DC6EA0-B9FD-4A6C-9D6C-E371D52160BC}" dt="2022-04-22T17:47:43.434" v="48" actId="20577"/>
          <ac:spMkLst>
            <pc:docMk/>
            <pc:sldMk cId="3041884099" sldId="1879"/>
            <ac:spMk id="2" creationId="{93C21EEC-7011-4E57-BEC6-E1539C7BE0F6}"/>
          </ac:spMkLst>
        </pc:spChg>
      </pc:sldChg>
      <pc:sldChg chg="modSp new del mod">
        <pc:chgData name="Paula Hunter" userId="53b709a9-4889-4639-bd61-5df0329716ce" providerId="ADAL" clId="{C8DC6EA0-B9FD-4A6C-9D6C-E371D52160BC}" dt="2022-04-24T13:11:10.618" v="1338" actId="47"/>
        <pc:sldMkLst>
          <pc:docMk/>
          <pc:sldMk cId="717291797" sldId="1880"/>
        </pc:sldMkLst>
        <pc:spChg chg="mod">
          <ac:chgData name="Paula Hunter" userId="53b709a9-4889-4639-bd61-5df0329716ce" providerId="ADAL" clId="{C8DC6EA0-B9FD-4A6C-9D6C-E371D52160BC}" dt="2022-04-22T17:48:12.323" v="68" actId="20577"/>
          <ac:spMkLst>
            <pc:docMk/>
            <pc:sldMk cId="717291797" sldId="1880"/>
            <ac:spMk id="2" creationId="{C41A9856-7187-4861-ACAF-D604681BA367}"/>
          </ac:spMkLst>
        </pc:spChg>
        <pc:spChg chg="mod">
          <ac:chgData name="Paula Hunter" userId="53b709a9-4889-4639-bd61-5df0329716ce" providerId="ADAL" clId="{C8DC6EA0-B9FD-4A6C-9D6C-E371D52160BC}" dt="2022-04-22T18:08:05.054" v="1142" actId="20577"/>
          <ac:spMkLst>
            <pc:docMk/>
            <pc:sldMk cId="717291797" sldId="1880"/>
            <ac:spMk id="3" creationId="{69CCCFE1-34B5-4855-8028-895ECD377054}"/>
          </ac:spMkLst>
        </pc:spChg>
      </pc:sldChg>
      <pc:sldChg chg="del">
        <pc:chgData name="Paula Hunter" userId="53b709a9-4889-4639-bd61-5df0329716ce" providerId="ADAL" clId="{C8DC6EA0-B9FD-4A6C-9D6C-E371D52160BC}" dt="2022-04-22T17:47:19.623" v="28" actId="47"/>
        <pc:sldMkLst>
          <pc:docMk/>
          <pc:sldMk cId="3084466155" sldId="1880"/>
        </pc:sldMkLst>
      </pc:sldChg>
      <pc:sldChg chg="addSp delSp modSp new mod ord modClrScheme chgLayout">
        <pc:chgData name="Paula Hunter" userId="53b709a9-4889-4639-bd61-5df0329716ce" providerId="ADAL" clId="{C8DC6EA0-B9FD-4A6C-9D6C-E371D52160BC}" dt="2022-04-24T13:11:06.805" v="1337" actId="20577"/>
        <pc:sldMkLst>
          <pc:docMk/>
          <pc:sldMk cId="3778712201" sldId="1881"/>
        </pc:sldMkLst>
        <pc:spChg chg="del mod ord">
          <ac:chgData name="Paula Hunter" userId="53b709a9-4889-4639-bd61-5df0329716ce" providerId="ADAL" clId="{C8DC6EA0-B9FD-4A6C-9D6C-E371D52160BC}" dt="2022-04-22T17:56:27.198" v="707" actId="700"/>
          <ac:spMkLst>
            <pc:docMk/>
            <pc:sldMk cId="3778712201" sldId="1881"/>
            <ac:spMk id="2" creationId="{15DF0DCD-A604-4AD2-B14B-821423D4E34B}"/>
          </ac:spMkLst>
        </pc:spChg>
        <pc:spChg chg="del mod ord">
          <ac:chgData name="Paula Hunter" userId="53b709a9-4889-4639-bd61-5df0329716ce" providerId="ADAL" clId="{C8DC6EA0-B9FD-4A6C-9D6C-E371D52160BC}" dt="2022-04-22T17:56:27.198" v="707" actId="700"/>
          <ac:spMkLst>
            <pc:docMk/>
            <pc:sldMk cId="3778712201" sldId="1881"/>
            <ac:spMk id="3" creationId="{74745EC9-B335-4ACB-A453-305F0D6898C9}"/>
          </ac:spMkLst>
        </pc:spChg>
        <pc:spChg chg="mod ord">
          <ac:chgData name="Paula Hunter" userId="53b709a9-4889-4639-bd61-5df0329716ce" providerId="ADAL" clId="{C8DC6EA0-B9FD-4A6C-9D6C-E371D52160BC}" dt="2022-04-22T17:56:27.198" v="707" actId="700"/>
          <ac:spMkLst>
            <pc:docMk/>
            <pc:sldMk cId="3778712201" sldId="1881"/>
            <ac:spMk id="4" creationId="{FD872909-F781-4966-8F3C-BDF0BC78232B}"/>
          </ac:spMkLst>
        </pc:spChg>
        <pc:spChg chg="add mod ord">
          <ac:chgData name="Paula Hunter" userId="53b709a9-4889-4639-bd61-5df0329716ce" providerId="ADAL" clId="{C8DC6EA0-B9FD-4A6C-9D6C-E371D52160BC}" dt="2022-04-24T13:11:06.805" v="1337" actId="20577"/>
          <ac:spMkLst>
            <pc:docMk/>
            <pc:sldMk cId="3778712201" sldId="1881"/>
            <ac:spMk id="5" creationId="{780DEB19-381B-4FA6-80CF-89DF3B1A3915}"/>
          </ac:spMkLst>
        </pc:spChg>
        <pc:spChg chg="add mod ord">
          <ac:chgData name="Paula Hunter" userId="53b709a9-4889-4639-bd61-5df0329716ce" providerId="ADAL" clId="{C8DC6EA0-B9FD-4A6C-9D6C-E371D52160BC}" dt="2022-04-22T18:01:03.823" v="1017" actId="20577"/>
          <ac:spMkLst>
            <pc:docMk/>
            <pc:sldMk cId="3778712201" sldId="1881"/>
            <ac:spMk id="6" creationId="{19E518D6-6775-4FA6-8D1B-C6D7699ADE13}"/>
          </ac:spMkLst>
        </pc:spChg>
      </pc:sldChg>
      <pc:sldChg chg="addSp modSp mod ord">
        <pc:chgData name="Paula Hunter" userId="53b709a9-4889-4639-bd61-5df0329716ce" providerId="ADAL" clId="{C8DC6EA0-B9FD-4A6C-9D6C-E371D52160BC}" dt="2022-04-24T17:29:38.473" v="1609" actId="1035"/>
        <pc:sldMkLst>
          <pc:docMk/>
          <pc:sldMk cId="2126116060" sldId="1882"/>
        </pc:sldMkLst>
        <pc:spChg chg="mod">
          <ac:chgData name="Paula Hunter" userId="53b709a9-4889-4639-bd61-5df0329716ce" providerId="ADAL" clId="{C8DC6EA0-B9FD-4A6C-9D6C-E371D52160BC}" dt="2022-04-24T17:13:51.227" v="1462" actId="20577"/>
          <ac:spMkLst>
            <pc:docMk/>
            <pc:sldMk cId="2126116060" sldId="1882"/>
            <ac:spMk id="5" creationId="{780DEB19-381B-4FA6-80CF-89DF3B1A3915}"/>
          </ac:spMkLst>
        </pc:spChg>
        <pc:spChg chg="mod">
          <ac:chgData name="Paula Hunter" userId="53b709a9-4889-4639-bd61-5df0329716ce" providerId="ADAL" clId="{C8DC6EA0-B9FD-4A6C-9D6C-E371D52160BC}" dt="2022-04-24T17:13:59.657" v="1465" actId="120"/>
          <ac:spMkLst>
            <pc:docMk/>
            <pc:sldMk cId="2126116060" sldId="1882"/>
            <ac:spMk id="6" creationId="{19E518D6-6775-4FA6-8D1B-C6D7699ADE13}"/>
          </ac:spMkLst>
        </pc:spChg>
        <pc:spChg chg="add mod">
          <ac:chgData name="Paula Hunter" userId="53b709a9-4889-4639-bd61-5df0329716ce" providerId="ADAL" clId="{C8DC6EA0-B9FD-4A6C-9D6C-E371D52160BC}" dt="2022-04-24T17:29:38.473" v="1609" actId="1035"/>
          <ac:spMkLst>
            <pc:docMk/>
            <pc:sldMk cId="2126116060" sldId="1882"/>
            <ac:spMk id="7" creationId="{162E1E02-D7A1-4C87-871B-098F794C499F}"/>
          </ac:spMkLst>
        </pc:spChg>
        <pc:picChg chg="add mod">
          <ac:chgData name="Paula Hunter" userId="53b709a9-4889-4639-bd61-5df0329716ce" providerId="ADAL" clId="{C8DC6EA0-B9FD-4A6C-9D6C-E371D52160BC}" dt="2022-04-24T17:14:02.591" v="1466" actId="1076"/>
          <ac:picMkLst>
            <pc:docMk/>
            <pc:sldMk cId="2126116060" sldId="1882"/>
            <ac:picMk id="2050" creationId="{4CE17FC6-C401-43A1-B8C3-E138BB8ACD7F}"/>
          </ac:picMkLst>
        </pc:picChg>
      </pc:sldChg>
      <pc:sldChg chg="modSp mod ord modClrScheme chgLayout">
        <pc:chgData name="Paula Hunter" userId="53b709a9-4889-4639-bd61-5df0329716ce" providerId="ADAL" clId="{C8DC6EA0-B9FD-4A6C-9D6C-E371D52160BC}" dt="2022-04-24T17:03:06.117" v="1342" actId="1076"/>
        <pc:sldMkLst>
          <pc:docMk/>
          <pc:sldMk cId="927406974" sldId="1883"/>
        </pc:sldMkLst>
        <pc:spChg chg="mod ord">
          <ac:chgData name="Paula Hunter" userId="53b709a9-4889-4639-bd61-5df0329716ce" providerId="ADAL" clId="{C8DC6EA0-B9FD-4A6C-9D6C-E371D52160BC}" dt="2022-04-24T12:52:17.170" v="1181" actId="700"/>
          <ac:spMkLst>
            <pc:docMk/>
            <pc:sldMk cId="927406974" sldId="1883"/>
            <ac:spMk id="2" creationId="{E00C6DB2-B15C-4955-82B1-8E56A08FD44B}"/>
          </ac:spMkLst>
        </pc:spChg>
        <pc:spChg chg="mod ord">
          <ac:chgData name="Paula Hunter" userId="53b709a9-4889-4639-bd61-5df0329716ce" providerId="ADAL" clId="{C8DC6EA0-B9FD-4A6C-9D6C-E371D52160BC}" dt="2022-04-24T17:03:02.130" v="1341" actId="403"/>
          <ac:spMkLst>
            <pc:docMk/>
            <pc:sldMk cId="927406974" sldId="1883"/>
            <ac:spMk id="10" creationId="{D71EA01C-63B6-46CC-BFED-A343110FC57C}"/>
          </ac:spMkLst>
        </pc:spChg>
        <pc:picChg chg="mod">
          <ac:chgData name="Paula Hunter" userId="53b709a9-4889-4639-bd61-5df0329716ce" providerId="ADAL" clId="{C8DC6EA0-B9FD-4A6C-9D6C-E371D52160BC}" dt="2022-04-24T17:03:06.117" v="1342" actId="1076"/>
          <ac:picMkLst>
            <pc:docMk/>
            <pc:sldMk cId="927406974" sldId="1883"/>
            <ac:picMk id="14" creationId="{DECED97B-0F04-4826-8866-FE2F5850AE47}"/>
          </ac:picMkLst>
        </pc:picChg>
      </pc:sldChg>
      <pc:sldChg chg="new del">
        <pc:chgData name="Paula Hunter" userId="53b709a9-4889-4639-bd61-5df0329716ce" providerId="ADAL" clId="{C8DC6EA0-B9FD-4A6C-9D6C-E371D52160BC}" dt="2022-04-22T18:03:30.470" v="1111" actId="47"/>
        <pc:sldMkLst>
          <pc:docMk/>
          <pc:sldMk cId="1719470267" sldId="1883"/>
        </pc:sldMkLst>
      </pc:sldChg>
      <pc:sldChg chg="addSp delSp modSp new mod">
        <pc:chgData name="Paula Hunter" userId="53b709a9-4889-4639-bd61-5df0329716ce" providerId="ADAL" clId="{C8DC6EA0-B9FD-4A6C-9D6C-E371D52160BC}" dt="2022-04-24T17:03:26.336" v="1343" actId="14100"/>
        <pc:sldMkLst>
          <pc:docMk/>
          <pc:sldMk cId="20649113" sldId="1884"/>
        </pc:sldMkLst>
        <pc:spChg chg="mod">
          <ac:chgData name="Paula Hunter" userId="53b709a9-4889-4639-bd61-5df0329716ce" providerId="ADAL" clId="{C8DC6EA0-B9FD-4A6C-9D6C-E371D52160BC}" dt="2022-04-24T12:52:52.509" v="1216" actId="20577"/>
          <ac:spMkLst>
            <pc:docMk/>
            <pc:sldMk cId="20649113" sldId="1884"/>
            <ac:spMk id="2" creationId="{6DF66CE5-49CE-495E-B70F-D85D310ADD4A}"/>
          </ac:spMkLst>
        </pc:spChg>
        <pc:spChg chg="del">
          <ac:chgData name="Paula Hunter" userId="53b709a9-4889-4639-bd61-5df0329716ce" providerId="ADAL" clId="{C8DC6EA0-B9FD-4A6C-9D6C-E371D52160BC}" dt="2022-04-24T13:08:58.820" v="1280" actId="478"/>
          <ac:spMkLst>
            <pc:docMk/>
            <pc:sldMk cId="20649113" sldId="1884"/>
            <ac:spMk id="3" creationId="{6C8D37BD-7860-408E-A2F3-EBC53050D935}"/>
          </ac:spMkLst>
        </pc:spChg>
        <pc:picChg chg="add mod">
          <ac:chgData name="Paula Hunter" userId="53b709a9-4889-4639-bd61-5df0329716ce" providerId="ADAL" clId="{C8DC6EA0-B9FD-4A6C-9D6C-E371D52160BC}" dt="2022-04-24T17:03:26.336" v="1343" actId="14100"/>
          <ac:picMkLst>
            <pc:docMk/>
            <pc:sldMk cId="20649113" sldId="1884"/>
            <ac:picMk id="5" creationId="{01D253DC-7F7A-48C2-941C-5992CDECDAD7}"/>
          </ac:picMkLst>
        </pc:picChg>
      </pc:sldChg>
      <pc:sldChg chg="modSp del mod">
        <pc:chgData name="Paula Hunter" userId="53b709a9-4889-4639-bd61-5df0329716ce" providerId="ADAL" clId="{C8DC6EA0-B9FD-4A6C-9D6C-E371D52160BC}" dt="2022-04-24T17:25:26.058" v="1587" actId="47"/>
        <pc:sldMkLst>
          <pc:docMk/>
          <pc:sldMk cId="1395909728" sldId="1885"/>
        </pc:sldMkLst>
        <pc:spChg chg="mod">
          <ac:chgData name="Paula Hunter" userId="53b709a9-4889-4639-bd61-5df0329716ce" providerId="ADAL" clId="{C8DC6EA0-B9FD-4A6C-9D6C-E371D52160BC}" dt="2022-04-24T17:21:11.337" v="1578" actId="20577"/>
          <ac:spMkLst>
            <pc:docMk/>
            <pc:sldMk cId="1395909728" sldId="1885"/>
            <ac:spMk id="6" creationId="{49BDFBB7-CB45-46D3-9571-CF16220F96C6}"/>
          </ac:spMkLst>
        </pc:spChg>
        <pc:picChg chg="mod">
          <ac:chgData name="Paula Hunter" userId="53b709a9-4889-4639-bd61-5df0329716ce" providerId="ADAL" clId="{C8DC6EA0-B9FD-4A6C-9D6C-E371D52160BC}" dt="2022-04-24T17:24:44.364" v="1582" actId="1076"/>
          <ac:picMkLst>
            <pc:docMk/>
            <pc:sldMk cId="1395909728" sldId="1885"/>
            <ac:picMk id="8" creationId="{D917593D-4C18-4CBA-9119-E8E77935ED8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E577FD-5D39-4540-87F0-F6D5C51196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B207482-7CC7-4CD0-B295-2EAA571EC962}">
      <dgm:prSet/>
      <dgm:spPr/>
      <dgm:t>
        <a:bodyPr/>
        <a:lstStyle/>
        <a:p>
          <a:r>
            <a:rPr lang="en-US"/>
            <a:t>Why</a:t>
          </a:r>
        </a:p>
      </dgm:t>
    </dgm:pt>
    <dgm:pt modelId="{279D71DB-B8A6-4539-823D-3FE37CEA24C5}" type="parTrans" cxnId="{ACE48269-74B2-47B0-A1BC-47F39D2B6744}">
      <dgm:prSet/>
      <dgm:spPr/>
      <dgm:t>
        <a:bodyPr/>
        <a:lstStyle/>
        <a:p>
          <a:endParaRPr lang="en-US"/>
        </a:p>
      </dgm:t>
    </dgm:pt>
    <dgm:pt modelId="{3B508D8B-7805-48CA-ACE5-C717C7294F90}" type="sibTrans" cxnId="{ACE48269-74B2-47B0-A1BC-47F39D2B6744}">
      <dgm:prSet/>
      <dgm:spPr/>
      <dgm:t>
        <a:bodyPr/>
        <a:lstStyle/>
        <a:p>
          <a:endParaRPr lang="en-US"/>
        </a:p>
      </dgm:t>
    </dgm:pt>
    <dgm:pt modelId="{C9C6EF61-1DEB-478E-9A78-D89F2E13F3E8}">
      <dgm:prSet/>
      <dgm:spPr/>
      <dgm:t>
        <a:bodyPr/>
        <a:lstStyle/>
        <a:p>
          <a:r>
            <a:rPr lang="en-US" dirty="0"/>
            <a:t>The way to achieve or mission</a:t>
          </a:r>
        </a:p>
      </dgm:t>
    </dgm:pt>
    <dgm:pt modelId="{D1593A95-4417-4EA6-A3A4-D954CD3E7EC8}" type="parTrans" cxnId="{0BD3AA7E-32C4-43D1-BFAE-FC50240810DE}">
      <dgm:prSet/>
      <dgm:spPr/>
      <dgm:t>
        <a:bodyPr/>
        <a:lstStyle/>
        <a:p>
          <a:endParaRPr lang="en-US"/>
        </a:p>
      </dgm:t>
    </dgm:pt>
    <dgm:pt modelId="{37549261-B377-4B0B-9367-6CE4BF9F37D3}" type="sibTrans" cxnId="{0BD3AA7E-32C4-43D1-BFAE-FC50240810DE}">
      <dgm:prSet/>
      <dgm:spPr/>
      <dgm:t>
        <a:bodyPr/>
        <a:lstStyle/>
        <a:p>
          <a:endParaRPr lang="en-US"/>
        </a:p>
      </dgm:t>
    </dgm:pt>
    <dgm:pt modelId="{38B09981-65DC-4D0D-B708-D7499E57DE98}">
      <dgm:prSet/>
      <dgm:spPr/>
      <dgm:t>
        <a:bodyPr/>
        <a:lstStyle/>
        <a:p>
          <a:r>
            <a:rPr lang="en-US"/>
            <a:t>How</a:t>
          </a:r>
        </a:p>
      </dgm:t>
    </dgm:pt>
    <dgm:pt modelId="{00D0347B-97D0-418E-B4AC-0FDA7226B888}" type="parTrans" cxnId="{162FAC49-D2A6-441D-BC8A-183A2A5A1DFB}">
      <dgm:prSet/>
      <dgm:spPr/>
      <dgm:t>
        <a:bodyPr/>
        <a:lstStyle/>
        <a:p>
          <a:endParaRPr lang="en-US"/>
        </a:p>
      </dgm:t>
    </dgm:pt>
    <dgm:pt modelId="{3398CC2E-9EC4-49BD-85F2-B216038CE580}" type="sibTrans" cxnId="{162FAC49-D2A6-441D-BC8A-183A2A5A1DFB}">
      <dgm:prSet/>
      <dgm:spPr/>
      <dgm:t>
        <a:bodyPr/>
        <a:lstStyle/>
        <a:p>
          <a:endParaRPr lang="en-US"/>
        </a:p>
      </dgm:t>
    </dgm:pt>
    <dgm:pt modelId="{64F7641C-A559-442D-B141-F73980BE4E0A}">
      <dgm:prSet/>
      <dgm:spPr/>
      <dgm:t>
        <a:bodyPr/>
        <a:lstStyle/>
        <a:p>
          <a:r>
            <a:rPr lang="en-US" dirty="0"/>
            <a:t>Find additional partners to support deployments</a:t>
          </a:r>
        </a:p>
      </dgm:t>
    </dgm:pt>
    <dgm:pt modelId="{DE22B3E0-E502-4813-BAD5-EF955AFF8D38}" type="parTrans" cxnId="{CF62A900-1809-44FD-ADCF-73E7599D8A14}">
      <dgm:prSet/>
      <dgm:spPr/>
      <dgm:t>
        <a:bodyPr/>
        <a:lstStyle/>
        <a:p>
          <a:endParaRPr lang="en-US"/>
        </a:p>
      </dgm:t>
    </dgm:pt>
    <dgm:pt modelId="{3FB41223-308C-4A47-8F15-AD19F84FCE6E}" type="sibTrans" cxnId="{CF62A900-1809-44FD-ADCF-73E7599D8A14}">
      <dgm:prSet/>
      <dgm:spPr/>
      <dgm:t>
        <a:bodyPr/>
        <a:lstStyle/>
        <a:p>
          <a:endParaRPr lang="en-US"/>
        </a:p>
      </dgm:t>
    </dgm:pt>
    <dgm:pt modelId="{0EB9B134-05DD-4E77-BF31-8067F76627FB}">
      <dgm:prSet/>
      <dgm:spPr/>
      <dgm:t>
        <a:bodyPr/>
        <a:lstStyle/>
        <a:p>
          <a:r>
            <a:rPr lang="en-US" dirty="0"/>
            <a:t>Have a clear path for funding new deployments</a:t>
          </a:r>
        </a:p>
      </dgm:t>
    </dgm:pt>
    <dgm:pt modelId="{1ABDC435-2847-4E81-9481-B59D23DD9AD8}" type="parTrans" cxnId="{EBB8BBD3-F16B-410E-A020-257CA8D2155B}">
      <dgm:prSet/>
      <dgm:spPr/>
      <dgm:t>
        <a:bodyPr/>
        <a:lstStyle/>
        <a:p>
          <a:endParaRPr lang="en-US"/>
        </a:p>
      </dgm:t>
    </dgm:pt>
    <dgm:pt modelId="{706EDCE7-A10A-43C6-B9C9-E9F9B1E563F0}" type="sibTrans" cxnId="{EBB8BBD3-F16B-410E-A020-257CA8D2155B}">
      <dgm:prSet/>
      <dgm:spPr/>
      <dgm:t>
        <a:bodyPr/>
        <a:lstStyle/>
        <a:p>
          <a:endParaRPr lang="en-US"/>
        </a:p>
      </dgm:t>
    </dgm:pt>
    <dgm:pt modelId="{F239D8DC-B784-4553-B48F-8208533094CE}">
      <dgm:prSet/>
      <dgm:spPr/>
      <dgm:t>
        <a:bodyPr/>
        <a:lstStyle/>
        <a:p>
          <a:r>
            <a:rPr lang="en-US" dirty="0"/>
            <a:t>The rationale for further investment in the Mojaloop Foundation</a:t>
          </a:r>
        </a:p>
      </dgm:t>
    </dgm:pt>
    <dgm:pt modelId="{B8FFFAC5-7897-4650-9DEA-4C6977F2EF8C}" type="parTrans" cxnId="{69951210-52C6-4174-9294-20B039FB563E}">
      <dgm:prSet/>
      <dgm:spPr/>
      <dgm:t>
        <a:bodyPr/>
        <a:lstStyle/>
        <a:p>
          <a:endParaRPr lang="en-US"/>
        </a:p>
      </dgm:t>
    </dgm:pt>
    <dgm:pt modelId="{77165FF2-5BF0-4263-B134-74AA81588C07}" type="sibTrans" cxnId="{69951210-52C6-4174-9294-20B039FB563E}">
      <dgm:prSet/>
      <dgm:spPr/>
      <dgm:t>
        <a:bodyPr/>
        <a:lstStyle/>
        <a:p>
          <a:endParaRPr lang="en-US"/>
        </a:p>
      </dgm:t>
    </dgm:pt>
    <dgm:pt modelId="{2FA7149C-1D19-4768-A056-EF039163CFEA}">
      <dgm:prSet/>
      <dgm:spPr/>
      <dgm:t>
        <a:bodyPr/>
        <a:lstStyle/>
        <a:p>
          <a:r>
            <a:rPr lang="en-US" dirty="0"/>
            <a:t>Engage strategic partners</a:t>
          </a:r>
        </a:p>
      </dgm:t>
    </dgm:pt>
    <dgm:pt modelId="{26D74C5C-B387-42BB-95DC-A93E7E2A3C2F}" type="parTrans" cxnId="{7ED7B6C6-431B-4D28-B9AD-244BB357AD59}">
      <dgm:prSet/>
      <dgm:spPr/>
      <dgm:t>
        <a:bodyPr/>
        <a:lstStyle/>
        <a:p>
          <a:endParaRPr lang="en-US"/>
        </a:p>
      </dgm:t>
    </dgm:pt>
    <dgm:pt modelId="{139015D7-645A-43F0-8F09-853F9365ACA4}" type="sibTrans" cxnId="{7ED7B6C6-431B-4D28-B9AD-244BB357AD59}">
      <dgm:prSet/>
      <dgm:spPr/>
      <dgm:t>
        <a:bodyPr/>
        <a:lstStyle/>
        <a:p>
          <a:endParaRPr lang="en-US"/>
        </a:p>
      </dgm:t>
    </dgm:pt>
    <dgm:pt modelId="{8CA5AD0D-8603-4226-BF7C-406C056631F6}" type="pres">
      <dgm:prSet presAssocID="{81E577FD-5D39-4540-87F0-F6D5C5119636}" presName="linear" presStyleCnt="0">
        <dgm:presLayoutVars>
          <dgm:dir/>
          <dgm:animLvl val="lvl"/>
          <dgm:resizeHandles val="exact"/>
        </dgm:presLayoutVars>
      </dgm:prSet>
      <dgm:spPr/>
    </dgm:pt>
    <dgm:pt modelId="{FAE53A3C-090B-4A5F-850C-B38648435075}" type="pres">
      <dgm:prSet presAssocID="{9B207482-7CC7-4CD0-B295-2EAA571EC962}" presName="parentLin" presStyleCnt="0"/>
      <dgm:spPr/>
    </dgm:pt>
    <dgm:pt modelId="{9B4B4673-8491-4008-B10C-1F84F297E22A}" type="pres">
      <dgm:prSet presAssocID="{9B207482-7CC7-4CD0-B295-2EAA571EC962}" presName="parentLeftMargin" presStyleLbl="node1" presStyleIdx="0" presStyleCnt="2"/>
      <dgm:spPr/>
    </dgm:pt>
    <dgm:pt modelId="{ACACE59E-B0F3-4824-BB09-F6C47FF82EB2}" type="pres">
      <dgm:prSet presAssocID="{9B207482-7CC7-4CD0-B295-2EAA571EC962}" presName="parentText" presStyleLbl="node1" presStyleIdx="0" presStyleCnt="2">
        <dgm:presLayoutVars>
          <dgm:chMax val="0"/>
          <dgm:bulletEnabled val="1"/>
        </dgm:presLayoutVars>
      </dgm:prSet>
      <dgm:spPr/>
    </dgm:pt>
    <dgm:pt modelId="{FFB900D6-33E6-473B-87D3-653FCEC642A4}" type="pres">
      <dgm:prSet presAssocID="{9B207482-7CC7-4CD0-B295-2EAA571EC962}" presName="negativeSpace" presStyleCnt="0"/>
      <dgm:spPr/>
    </dgm:pt>
    <dgm:pt modelId="{8F863C56-3820-4292-8C2E-390178F2C21A}" type="pres">
      <dgm:prSet presAssocID="{9B207482-7CC7-4CD0-B295-2EAA571EC962}" presName="childText" presStyleLbl="conFgAcc1" presStyleIdx="0" presStyleCnt="2">
        <dgm:presLayoutVars>
          <dgm:bulletEnabled val="1"/>
        </dgm:presLayoutVars>
      </dgm:prSet>
      <dgm:spPr/>
    </dgm:pt>
    <dgm:pt modelId="{7CDFA340-FEF1-498D-ACAF-40B4F0B49680}" type="pres">
      <dgm:prSet presAssocID="{3B508D8B-7805-48CA-ACE5-C717C7294F90}" presName="spaceBetweenRectangles" presStyleCnt="0"/>
      <dgm:spPr/>
    </dgm:pt>
    <dgm:pt modelId="{AB7A7855-BE06-4030-B6FC-4FED803E72B1}" type="pres">
      <dgm:prSet presAssocID="{38B09981-65DC-4D0D-B708-D7499E57DE98}" presName="parentLin" presStyleCnt="0"/>
      <dgm:spPr/>
    </dgm:pt>
    <dgm:pt modelId="{8CA806DF-9540-4B5D-9807-8B170DED58E7}" type="pres">
      <dgm:prSet presAssocID="{38B09981-65DC-4D0D-B708-D7499E57DE98}" presName="parentLeftMargin" presStyleLbl="node1" presStyleIdx="0" presStyleCnt="2"/>
      <dgm:spPr/>
    </dgm:pt>
    <dgm:pt modelId="{B6DCB7C2-2A5E-434F-9622-2493929180DA}" type="pres">
      <dgm:prSet presAssocID="{38B09981-65DC-4D0D-B708-D7499E57DE98}" presName="parentText" presStyleLbl="node1" presStyleIdx="1" presStyleCnt="2">
        <dgm:presLayoutVars>
          <dgm:chMax val="0"/>
          <dgm:bulletEnabled val="1"/>
        </dgm:presLayoutVars>
      </dgm:prSet>
      <dgm:spPr/>
    </dgm:pt>
    <dgm:pt modelId="{17F133CC-4592-4294-8FBC-A0C835519A48}" type="pres">
      <dgm:prSet presAssocID="{38B09981-65DC-4D0D-B708-D7499E57DE98}" presName="negativeSpace" presStyleCnt="0"/>
      <dgm:spPr/>
    </dgm:pt>
    <dgm:pt modelId="{C654BFA0-75C4-4F69-8E57-A19A0827F38E}" type="pres">
      <dgm:prSet presAssocID="{38B09981-65DC-4D0D-B708-D7499E57DE98}" presName="childText" presStyleLbl="conFgAcc1" presStyleIdx="1" presStyleCnt="2">
        <dgm:presLayoutVars>
          <dgm:bulletEnabled val="1"/>
        </dgm:presLayoutVars>
      </dgm:prSet>
      <dgm:spPr/>
    </dgm:pt>
  </dgm:ptLst>
  <dgm:cxnLst>
    <dgm:cxn modelId="{CF62A900-1809-44FD-ADCF-73E7599D8A14}" srcId="{38B09981-65DC-4D0D-B708-D7499E57DE98}" destId="{64F7641C-A559-442D-B141-F73980BE4E0A}" srcOrd="0" destOrd="0" parTransId="{DE22B3E0-E502-4813-BAD5-EF955AFF8D38}" sibTransId="{3FB41223-308C-4A47-8F15-AD19F84FCE6E}"/>
    <dgm:cxn modelId="{6EB30A05-DC78-493C-BC4C-625F293525B4}" type="presOf" srcId="{81E577FD-5D39-4540-87F0-F6D5C5119636}" destId="{8CA5AD0D-8603-4226-BF7C-406C056631F6}" srcOrd="0" destOrd="0" presId="urn:microsoft.com/office/officeart/2005/8/layout/list1"/>
    <dgm:cxn modelId="{69951210-52C6-4174-9294-20B039FB563E}" srcId="{9B207482-7CC7-4CD0-B295-2EAA571EC962}" destId="{F239D8DC-B784-4553-B48F-8208533094CE}" srcOrd="1" destOrd="0" parTransId="{B8FFFAC5-7897-4650-9DEA-4C6977F2EF8C}" sibTransId="{77165FF2-5BF0-4263-B134-74AA81588C07}"/>
    <dgm:cxn modelId="{11CBD338-8FE7-489F-90C9-A112365E76C3}" type="presOf" srcId="{2FA7149C-1D19-4768-A056-EF039163CFEA}" destId="{C654BFA0-75C4-4F69-8E57-A19A0827F38E}" srcOrd="0" destOrd="2" presId="urn:microsoft.com/office/officeart/2005/8/layout/list1"/>
    <dgm:cxn modelId="{73C5A344-070F-479F-ABBD-1593C68ED7F7}" type="presOf" srcId="{F239D8DC-B784-4553-B48F-8208533094CE}" destId="{8F863C56-3820-4292-8C2E-390178F2C21A}" srcOrd="0" destOrd="1" presId="urn:microsoft.com/office/officeart/2005/8/layout/list1"/>
    <dgm:cxn modelId="{ACE48269-74B2-47B0-A1BC-47F39D2B6744}" srcId="{81E577FD-5D39-4540-87F0-F6D5C5119636}" destId="{9B207482-7CC7-4CD0-B295-2EAA571EC962}" srcOrd="0" destOrd="0" parTransId="{279D71DB-B8A6-4539-823D-3FE37CEA24C5}" sibTransId="{3B508D8B-7805-48CA-ACE5-C717C7294F90}"/>
    <dgm:cxn modelId="{162FAC49-D2A6-441D-BC8A-183A2A5A1DFB}" srcId="{81E577FD-5D39-4540-87F0-F6D5C5119636}" destId="{38B09981-65DC-4D0D-B708-D7499E57DE98}" srcOrd="1" destOrd="0" parTransId="{00D0347B-97D0-418E-B4AC-0FDA7226B888}" sibTransId="{3398CC2E-9EC4-49BD-85F2-B216038CE580}"/>
    <dgm:cxn modelId="{43C0C259-CE1B-4747-84F8-2C77AB67737B}" type="presOf" srcId="{38B09981-65DC-4D0D-B708-D7499E57DE98}" destId="{8CA806DF-9540-4B5D-9807-8B170DED58E7}" srcOrd="0" destOrd="0" presId="urn:microsoft.com/office/officeart/2005/8/layout/list1"/>
    <dgm:cxn modelId="{0BD3AA7E-32C4-43D1-BFAE-FC50240810DE}" srcId="{9B207482-7CC7-4CD0-B295-2EAA571EC962}" destId="{C9C6EF61-1DEB-478E-9A78-D89F2E13F3E8}" srcOrd="0" destOrd="0" parTransId="{D1593A95-4417-4EA6-A3A4-D954CD3E7EC8}" sibTransId="{37549261-B377-4B0B-9367-6CE4BF9F37D3}"/>
    <dgm:cxn modelId="{04810F93-4A78-44B2-ACCE-F3D7533ACE61}" type="presOf" srcId="{9B207482-7CC7-4CD0-B295-2EAA571EC962}" destId="{9B4B4673-8491-4008-B10C-1F84F297E22A}" srcOrd="0" destOrd="0" presId="urn:microsoft.com/office/officeart/2005/8/layout/list1"/>
    <dgm:cxn modelId="{AAE1DF9E-1E8A-4465-B1AA-18558388C781}" type="presOf" srcId="{38B09981-65DC-4D0D-B708-D7499E57DE98}" destId="{B6DCB7C2-2A5E-434F-9622-2493929180DA}" srcOrd="1" destOrd="0" presId="urn:microsoft.com/office/officeart/2005/8/layout/list1"/>
    <dgm:cxn modelId="{930F78A1-3EBC-4C2C-AE26-1CF1618D2BBB}" type="presOf" srcId="{0EB9B134-05DD-4E77-BF31-8067F76627FB}" destId="{C654BFA0-75C4-4F69-8E57-A19A0827F38E}" srcOrd="0" destOrd="1" presId="urn:microsoft.com/office/officeart/2005/8/layout/list1"/>
    <dgm:cxn modelId="{34390FAB-128E-40E5-8B93-5FE833BA229E}" type="presOf" srcId="{C9C6EF61-1DEB-478E-9A78-D89F2E13F3E8}" destId="{8F863C56-3820-4292-8C2E-390178F2C21A}" srcOrd="0" destOrd="0" presId="urn:microsoft.com/office/officeart/2005/8/layout/list1"/>
    <dgm:cxn modelId="{56371BB6-C104-404C-9D64-29CA5AE30166}" type="presOf" srcId="{9B207482-7CC7-4CD0-B295-2EAA571EC962}" destId="{ACACE59E-B0F3-4824-BB09-F6C47FF82EB2}" srcOrd="1" destOrd="0" presId="urn:microsoft.com/office/officeart/2005/8/layout/list1"/>
    <dgm:cxn modelId="{7ED7B6C6-431B-4D28-B9AD-244BB357AD59}" srcId="{38B09981-65DC-4D0D-B708-D7499E57DE98}" destId="{2FA7149C-1D19-4768-A056-EF039163CFEA}" srcOrd="2" destOrd="0" parTransId="{26D74C5C-B387-42BB-95DC-A93E7E2A3C2F}" sibTransId="{139015D7-645A-43F0-8F09-853F9365ACA4}"/>
    <dgm:cxn modelId="{EBB8BBD3-F16B-410E-A020-257CA8D2155B}" srcId="{38B09981-65DC-4D0D-B708-D7499E57DE98}" destId="{0EB9B134-05DD-4E77-BF31-8067F76627FB}" srcOrd="1" destOrd="0" parTransId="{1ABDC435-2847-4E81-9481-B59D23DD9AD8}" sibTransId="{706EDCE7-A10A-43C6-B9C9-E9F9B1E563F0}"/>
    <dgm:cxn modelId="{BADDEDFA-8C23-43F8-8DBA-380D3B7EA534}" type="presOf" srcId="{64F7641C-A559-442D-B141-F73980BE4E0A}" destId="{C654BFA0-75C4-4F69-8E57-A19A0827F38E}" srcOrd="0" destOrd="0" presId="urn:microsoft.com/office/officeart/2005/8/layout/list1"/>
    <dgm:cxn modelId="{17098497-002D-42EB-932F-49E512F6311C}" type="presParOf" srcId="{8CA5AD0D-8603-4226-BF7C-406C056631F6}" destId="{FAE53A3C-090B-4A5F-850C-B38648435075}" srcOrd="0" destOrd="0" presId="urn:microsoft.com/office/officeart/2005/8/layout/list1"/>
    <dgm:cxn modelId="{7C135225-0D8C-4119-956E-A01AEAD659DA}" type="presParOf" srcId="{FAE53A3C-090B-4A5F-850C-B38648435075}" destId="{9B4B4673-8491-4008-B10C-1F84F297E22A}" srcOrd="0" destOrd="0" presId="urn:microsoft.com/office/officeart/2005/8/layout/list1"/>
    <dgm:cxn modelId="{841F81B5-C3F0-49E6-8BA8-EAEF9CEF215C}" type="presParOf" srcId="{FAE53A3C-090B-4A5F-850C-B38648435075}" destId="{ACACE59E-B0F3-4824-BB09-F6C47FF82EB2}" srcOrd="1" destOrd="0" presId="urn:microsoft.com/office/officeart/2005/8/layout/list1"/>
    <dgm:cxn modelId="{1DEB4FC4-072E-4E1E-8240-AC705B6C3EF3}" type="presParOf" srcId="{8CA5AD0D-8603-4226-BF7C-406C056631F6}" destId="{FFB900D6-33E6-473B-87D3-653FCEC642A4}" srcOrd="1" destOrd="0" presId="urn:microsoft.com/office/officeart/2005/8/layout/list1"/>
    <dgm:cxn modelId="{85988AE9-F970-43EB-A756-F174EF799F10}" type="presParOf" srcId="{8CA5AD0D-8603-4226-BF7C-406C056631F6}" destId="{8F863C56-3820-4292-8C2E-390178F2C21A}" srcOrd="2" destOrd="0" presId="urn:microsoft.com/office/officeart/2005/8/layout/list1"/>
    <dgm:cxn modelId="{258010CC-C692-4F15-AE27-DF8F42D6BE27}" type="presParOf" srcId="{8CA5AD0D-8603-4226-BF7C-406C056631F6}" destId="{7CDFA340-FEF1-498D-ACAF-40B4F0B49680}" srcOrd="3" destOrd="0" presId="urn:microsoft.com/office/officeart/2005/8/layout/list1"/>
    <dgm:cxn modelId="{94B799FF-AD71-41AF-A22B-5FEC30973839}" type="presParOf" srcId="{8CA5AD0D-8603-4226-BF7C-406C056631F6}" destId="{AB7A7855-BE06-4030-B6FC-4FED803E72B1}" srcOrd="4" destOrd="0" presId="urn:microsoft.com/office/officeart/2005/8/layout/list1"/>
    <dgm:cxn modelId="{08DF199C-CCA4-4515-B3B0-D7DB7E961BFF}" type="presParOf" srcId="{AB7A7855-BE06-4030-B6FC-4FED803E72B1}" destId="{8CA806DF-9540-4B5D-9807-8B170DED58E7}" srcOrd="0" destOrd="0" presId="urn:microsoft.com/office/officeart/2005/8/layout/list1"/>
    <dgm:cxn modelId="{5D86273F-BBAE-4993-BE41-D73221C64BBC}" type="presParOf" srcId="{AB7A7855-BE06-4030-B6FC-4FED803E72B1}" destId="{B6DCB7C2-2A5E-434F-9622-2493929180DA}" srcOrd="1" destOrd="0" presId="urn:microsoft.com/office/officeart/2005/8/layout/list1"/>
    <dgm:cxn modelId="{AFD6BE14-3D44-440A-9D32-0D3825C098A6}" type="presParOf" srcId="{8CA5AD0D-8603-4226-BF7C-406C056631F6}" destId="{17F133CC-4592-4294-8FBC-A0C835519A48}" srcOrd="5" destOrd="0" presId="urn:microsoft.com/office/officeart/2005/8/layout/list1"/>
    <dgm:cxn modelId="{F2532B6D-D09B-45F9-AF28-33FC4BE5AE14}" type="presParOf" srcId="{8CA5AD0D-8603-4226-BF7C-406C056631F6}" destId="{C654BFA0-75C4-4F69-8E57-A19A0827F38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E577FD-5D39-4540-87F0-F6D5C51196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B207482-7CC7-4CD0-B295-2EAA571EC962}">
      <dgm:prSet/>
      <dgm:spPr/>
      <dgm:t>
        <a:bodyPr/>
        <a:lstStyle/>
        <a:p>
          <a:r>
            <a:rPr lang="en-US"/>
            <a:t>Why</a:t>
          </a:r>
        </a:p>
      </dgm:t>
    </dgm:pt>
    <dgm:pt modelId="{279D71DB-B8A6-4539-823D-3FE37CEA24C5}" type="parTrans" cxnId="{ACE48269-74B2-47B0-A1BC-47F39D2B6744}">
      <dgm:prSet/>
      <dgm:spPr/>
      <dgm:t>
        <a:bodyPr/>
        <a:lstStyle/>
        <a:p>
          <a:endParaRPr lang="en-US"/>
        </a:p>
      </dgm:t>
    </dgm:pt>
    <dgm:pt modelId="{3B508D8B-7805-48CA-ACE5-C717C7294F90}" type="sibTrans" cxnId="{ACE48269-74B2-47B0-A1BC-47F39D2B6744}">
      <dgm:prSet/>
      <dgm:spPr/>
      <dgm:t>
        <a:bodyPr/>
        <a:lstStyle/>
        <a:p>
          <a:endParaRPr lang="en-US"/>
        </a:p>
      </dgm:t>
    </dgm:pt>
    <dgm:pt modelId="{C9C6EF61-1DEB-478E-9A78-D89F2E13F3E8}">
      <dgm:prSet/>
      <dgm:spPr/>
      <dgm:t>
        <a:bodyPr/>
        <a:lstStyle/>
        <a:p>
          <a:r>
            <a:rPr lang="en-US" dirty="0"/>
            <a:t>Reduces barriers for central banks that may not have funds for new projects</a:t>
          </a:r>
        </a:p>
      </dgm:t>
    </dgm:pt>
    <dgm:pt modelId="{D1593A95-4417-4EA6-A3A4-D954CD3E7EC8}" type="parTrans" cxnId="{0BD3AA7E-32C4-43D1-BFAE-FC50240810DE}">
      <dgm:prSet/>
      <dgm:spPr/>
      <dgm:t>
        <a:bodyPr/>
        <a:lstStyle/>
        <a:p>
          <a:endParaRPr lang="en-US"/>
        </a:p>
      </dgm:t>
    </dgm:pt>
    <dgm:pt modelId="{37549261-B377-4B0B-9367-6CE4BF9F37D3}" type="sibTrans" cxnId="{0BD3AA7E-32C4-43D1-BFAE-FC50240810DE}">
      <dgm:prSet/>
      <dgm:spPr/>
      <dgm:t>
        <a:bodyPr/>
        <a:lstStyle/>
        <a:p>
          <a:endParaRPr lang="en-US"/>
        </a:p>
      </dgm:t>
    </dgm:pt>
    <dgm:pt modelId="{38B09981-65DC-4D0D-B708-D7499E57DE98}">
      <dgm:prSet/>
      <dgm:spPr/>
      <dgm:t>
        <a:bodyPr/>
        <a:lstStyle/>
        <a:p>
          <a:r>
            <a:rPr lang="en-US"/>
            <a:t>How</a:t>
          </a:r>
        </a:p>
      </dgm:t>
    </dgm:pt>
    <dgm:pt modelId="{00D0347B-97D0-418E-B4AC-0FDA7226B888}" type="parTrans" cxnId="{162FAC49-D2A6-441D-BC8A-183A2A5A1DFB}">
      <dgm:prSet/>
      <dgm:spPr/>
      <dgm:t>
        <a:bodyPr/>
        <a:lstStyle/>
        <a:p>
          <a:endParaRPr lang="en-US"/>
        </a:p>
      </dgm:t>
    </dgm:pt>
    <dgm:pt modelId="{3398CC2E-9EC4-49BD-85F2-B216038CE580}" type="sibTrans" cxnId="{162FAC49-D2A6-441D-BC8A-183A2A5A1DFB}">
      <dgm:prSet/>
      <dgm:spPr/>
      <dgm:t>
        <a:bodyPr/>
        <a:lstStyle/>
        <a:p>
          <a:endParaRPr lang="en-US"/>
        </a:p>
      </dgm:t>
    </dgm:pt>
    <dgm:pt modelId="{64F7641C-A559-442D-B141-F73980BE4E0A}">
      <dgm:prSet/>
      <dgm:spPr/>
      <dgm:t>
        <a:bodyPr/>
        <a:lstStyle/>
        <a:p>
          <a:r>
            <a:rPr lang="en-US" dirty="0"/>
            <a:t>Active program to prioritize targets, engage (sell), secure, and administer grants</a:t>
          </a:r>
        </a:p>
      </dgm:t>
    </dgm:pt>
    <dgm:pt modelId="{DE22B3E0-E502-4813-BAD5-EF955AFF8D38}" type="parTrans" cxnId="{CF62A900-1809-44FD-ADCF-73E7599D8A14}">
      <dgm:prSet/>
      <dgm:spPr/>
      <dgm:t>
        <a:bodyPr/>
        <a:lstStyle/>
        <a:p>
          <a:endParaRPr lang="en-US"/>
        </a:p>
      </dgm:t>
    </dgm:pt>
    <dgm:pt modelId="{3FB41223-308C-4A47-8F15-AD19F84FCE6E}" type="sibTrans" cxnId="{CF62A900-1809-44FD-ADCF-73E7599D8A14}">
      <dgm:prSet/>
      <dgm:spPr/>
      <dgm:t>
        <a:bodyPr/>
        <a:lstStyle/>
        <a:p>
          <a:endParaRPr lang="en-US"/>
        </a:p>
      </dgm:t>
    </dgm:pt>
    <dgm:pt modelId="{29165E88-6A79-4628-BE70-E30FE5138578}">
      <dgm:prSet/>
      <dgm:spPr/>
      <dgm:t>
        <a:bodyPr/>
        <a:lstStyle/>
        <a:p>
          <a:r>
            <a:rPr lang="en-US" dirty="0"/>
            <a:t>Signal to the market that there is business opportunity with Mojaloop</a:t>
          </a:r>
        </a:p>
      </dgm:t>
    </dgm:pt>
    <dgm:pt modelId="{CE97D821-9937-40A1-B77E-61A636EF35A6}" type="parTrans" cxnId="{B2029B9A-824E-4E2F-A3E5-3E6C1B939FB0}">
      <dgm:prSet/>
      <dgm:spPr/>
      <dgm:t>
        <a:bodyPr/>
        <a:lstStyle/>
        <a:p>
          <a:endParaRPr lang="en-US"/>
        </a:p>
      </dgm:t>
    </dgm:pt>
    <dgm:pt modelId="{88F74C68-0296-4AF6-BC6C-DBABFC3E6DEF}" type="sibTrans" cxnId="{B2029B9A-824E-4E2F-A3E5-3E6C1B939FB0}">
      <dgm:prSet/>
      <dgm:spPr/>
      <dgm:t>
        <a:bodyPr/>
        <a:lstStyle/>
        <a:p>
          <a:endParaRPr lang="en-US"/>
        </a:p>
      </dgm:t>
    </dgm:pt>
    <dgm:pt modelId="{D3D2D1B6-3DAB-428E-9E46-389A9E45253A}">
      <dgm:prSet/>
      <dgm:spPr/>
      <dgm:t>
        <a:bodyPr/>
        <a:lstStyle/>
        <a:p>
          <a:r>
            <a:rPr lang="en-US" dirty="0"/>
            <a:t>Fund special projects</a:t>
          </a:r>
        </a:p>
      </dgm:t>
    </dgm:pt>
    <dgm:pt modelId="{7FC1DB24-9B6D-4EBB-A0B9-5B57CB7A098B}" type="parTrans" cxnId="{A72E37F8-0EAF-4B25-B90C-259DF995EFEE}">
      <dgm:prSet/>
      <dgm:spPr/>
      <dgm:t>
        <a:bodyPr/>
        <a:lstStyle/>
        <a:p>
          <a:endParaRPr lang="en-US"/>
        </a:p>
      </dgm:t>
    </dgm:pt>
    <dgm:pt modelId="{509588A8-B295-45F5-A206-299E0A445ABC}" type="sibTrans" cxnId="{A72E37F8-0EAF-4B25-B90C-259DF995EFEE}">
      <dgm:prSet/>
      <dgm:spPr/>
      <dgm:t>
        <a:bodyPr/>
        <a:lstStyle/>
        <a:p>
          <a:endParaRPr lang="en-US"/>
        </a:p>
      </dgm:t>
    </dgm:pt>
    <dgm:pt modelId="{8CA5AD0D-8603-4226-BF7C-406C056631F6}" type="pres">
      <dgm:prSet presAssocID="{81E577FD-5D39-4540-87F0-F6D5C5119636}" presName="linear" presStyleCnt="0">
        <dgm:presLayoutVars>
          <dgm:dir/>
          <dgm:animLvl val="lvl"/>
          <dgm:resizeHandles val="exact"/>
        </dgm:presLayoutVars>
      </dgm:prSet>
      <dgm:spPr/>
    </dgm:pt>
    <dgm:pt modelId="{FAE53A3C-090B-4A5F-850C-B38648435075}" type="pres">
      <dgm:prSet presAssocID="{9B207482-7CC7-4CD0-B295-2EAA571EC962}" presName="parentLin" presStyleCnt="0"/>
      <dgm:spPr/>
    </dgm:pt>
    <dgm:pt modelId="{9B4B4673-8491-4008-B10C-1F84F297E22A}" type="pres">
      <dgm:prSet presAssocID="{9B207482-7CC7-4CD0-B295-2EAA571EC962}" presName="parentLeftMargin" presStyleLbl="node1" presStyleIdx="0" presStyleCnt="2"/>
      <dgm:spPr/>
    </dgm:pt>
    <dgm:pt modelId="{ACACE59E-B0F3-4824-BB09-F6C47FF82EB2}" type="pres">
      <dgm:prSet presAssocID="{9B207482-7CC7-4CD0-B295-2EAA571EC962}" presName="parentText" presStyleLbl="node1" presStyleIdx="0" presStyleCnt="2">
        <dgm:presLayoutVars>
          <dgm:chMax val="0"/>
          <dgm:bulletEnabled val="1"/>
        </dgm:presLayoutVars>
      </dgm:prSet>
      <dgm:spPr/>
    </dgm:pt>
    <dgm:pt modelId="{FFB900D6-33E6-473B-87D3-653FCEC642A4}" type="pres">
      <dgm:prSet presAssocID="{9B207482-7CC7-4CD0-B295-2EAA571EC962}" presName="negativeSpace" presStyleCnt="0"/>
      <dgm:spPr/>
    </dgm:pt>
    <dgm:pt modelId="{8F863C56-3820-4292-8C2E-390178F2C21A}" type="pres">
      <dgm:prSet presAssocID="{9B207482-7CC7-4CD0-B295-2EAA571EC962}" presName="childText" presStyleLbl="conFgAcc1" presStyleIdx="0" presStyleCnt="2">
        <dgm:presLayoutVars>
          <dgm:bulletEnabled val="1"/>
        </dgm:presLayoutVars>
      </dgm:prSet>
      <dgm:spPr/>
    </dgm:pt>
    <dgm:pt modelId="{7CDFA340-FEF1-498D-ACAF-40B4F0B49680}" type="pres">
      <dgm:prSet presAssocID="{3B508D8B-7805-48CA-ACE5-C717C7294F90}" presName="spaceBetweenRectangles" presStyleCnt="0"/>
      <dgm:spPr/>
    </dgm:pt>
    <dgm:pt modelId="{AB7A7855-BE06-4030-B6FC-4FED803E72B1}" type="pres">
      <dgm:prSet presAssocID="{38B09981-65DC-4D0D-B708-D7499E57DE98}" presName="parentLin" presStyleCnt="0"/>
      <dgm:spPr/>
    </dgm:pt>
    <dgm:pt modelId="{8CA806DF-9540-4B5D-9807-8B170DED58E7}" type="pres">
      <dgm:prSet presAssocID="{38B09981-65DC-4D0D-B708-D7499E57DE98}" presName="parentLeftMargin" presStyleLbl="node1" presStyleIdx="0" presStyleCnt="2"/>
      <dgm:spPr/>
    </dgm:pt>
    <dgm:pt modelId="{B6DCB7C2-2A5E-434F-9622-2493929180DA}" type="pres">
      <dgm:prSet presAssocID="{38B09981-65DC-4D0D-B708-D7499E57DE98}" presName="parentText" presStyleLbl="node1" presStyleIdx="1" presStyleCnt="2">
        <dgm:presLayoutVars>
          <dgm:chMax val="0"/>
          <dgm:bulletEnabled val="1"/>
        </dgm:presLayoutVars>
      </dgm:prSet>
      <dgm:spPr/>
    </dgm:pt>
    <dgm:pt modelId="{17F133CC-4592-4294-8FBC-A0C835519A48}" type="pres">
      <dgm:prSet presAssocID="{38B09981-65DC-4D0D-B708-D7499E57DE98}" presName="negativeSpace" presStyleCnt="0"/>
      <dgm:spPr/>
    </dgm:pt>
    <dgm:pt modelId="{C654BFA0-75C4-4F69-8E57-A19A0827F38E}" type="pres">
      <dgm:prSet presAssocID="{38B09981-65DC-4D0D-B708-D7499E57DE98}" presName="childText" presStyleLbl="conFgAcc1" presStyleIdx="1" presStyleCnt="2">
        <dgm:presLayoutVars>
          <dgm:bulletEnabled val="1"/>
        </dgm:presLayoutVars>
      </dgm:prSet>
      <dgm:spPr/>
    </dgm:pt>
  </dgm:ptLst>
  <dgm:cxnLst>
    <dgm:cxn modelId="{CF62A900-1809-44FD-ADCF-73E7599D8A14}" srcId="{38B09981-65DC-4D0D-B708-D7499E57DE98}" destId="{64F7641C-A559-442D-B141-F73980BE4E0A}" srcOrd="0" destOrd="0" parTransId="{DE22B3E0-E502-4813-BAD5-EF955AFF8D38}" sibTransId="{3FB41223-308C-4A47-8F15-AD19F84FCE6E}"/>
    <dgm:cxn modelId="{6EB30A05-DC78-493C-BC4C-625F293525B4}" type="presOf" srcId="{81E577FD-5D39-4540-87F0-F6D5C5119636}" destId="{8CA5AD0D-8603-4226-BF7C-406C056631F6}" srcOrd="0" destOrd="0" presId="urn:microsoft.com/office/officeart/2005/8/layout/list1"/>
    <dgm:cxn modelId="{D11FB442-3D98-499D-A1BE-0D80EFD7056B}" type="presOf" srcId="{D3D2D1B6-3DAB-428E-9E46-389A9E45253A}" destId="{8F863C56-3820-4292-8C2E-390178F2C21A}" srcOrd="0" destOrd="2" presId="urn:microsoft.com/office/officeart/2005/8/layout/list1"/>
    <dgm:cxn modelId="{ACE48269-74B2-47B0-A1BC-47F39D2B6744}" srcId="{81E577FD-5D39-4540-87F0-F6D5C5119636}" destId="{9B207482-7CC7-4CD0-B295-2EAA571EC962}" srcOrd="0" destOrd="0" parTransId="{279D71DB-B8A6-4539-823D-3FE37CEA24C5}" sibTransId="{3B508D8B-7805-48CA-ACE5-C717C7294F90}"/>
    <dgm:cxn modelId="{162FAC49-D2A6-441D-BC8A-183A2A5A1DFB}" srcId="{81E577FD-5D39-4540-87F0-F6D5C5119636}" destId="{38B09981-65DC-4D0D-B708-D7499E57DE98}" srcOrd="1" destOrd="0" parTransId="{00D0347B-97D0-418E-B4AC-0FDA7226B888}" sibTransId="{3398CC2E-9EC4-49BD-85F2-B216038CE580}"/>
    <dgm:cxn modelId="{43C0C259-CE1B-4747-84F8-2C77AB67737B}" type="presOf" srcId="{38B09981-65DC-4D0D-B708-D7499E57DE98}" destId="{8CA806DF-9540-4B5D-9807-8B170DED58E7}" srcOrd="0" destOrd="0" presId="urn:microsoft.com/office/officeart/2005/8/layout/list1"/>
    <dgm:cxn modelId="{0BD3AA7E-32C4-43D1-BFAE-FC50240810DE}" srcId="{9B207482-7CC7-4CD0-B295-2EAA571EC962}" destId="{C9C6EF61-1DEB-478E-9A78-D89F2E13F3E8}" srcOrd="0" destOrd="0" parTransId="{D1593A95-4417-4EA6-A3A4-D954CD3E7EC8}" sibTransId="{37549261-B377-4B0B-9367-6CE4BF9F37D3}"/>
    <dgm:cxn modelId="{04810F93-4A78-44B2-ACCE-F3D7533ACE61}" type="presOf" srcId="{9B207482-7CC7-4CD0-B295-2EAA571EC962}" destId="{9B4B4673-8491-4008-B10C-1F84F297E22A}" srcOrd="0" destOrd="0" presId="urn:microsoft.com/office/officeart/2005/8/layout/list1"/>
    <dgm:cxn modelId="{B2029B9A-824E-4E2F-A3E5-3E6C1B939FB0}" srcId="{9B207482-7CC7-4CD0-B295-2EAA571EC962}" destId="{29165E88-6A79-4628-BE70-E30FE5138578}" srcOrd="1" destOrd="0" parTransId="{CE97D821-9937-40A1-B77E-61A636EF35A6}" sibTransId="{88F74C68-0296-4AF6-BC6C-DBABFC3E6DEF}"/>
    <dgm:cxn modelId="{AAE1DF9E-1E8A-4465-B1AA-18558388C781}" type="presOf" srcId="{38B09981-65DC-4D0D-B708-D7499E57DE98}" destId="{B6DCB7C2-2A5E-434F-9622-2493929180DA}" srcOrd="1" destOrd="0" presId="urn:microsoft.com/office/officeart/2005/8/layout/list1"/>
    <dgm:cxn modelId="{2EB9E6A6-D859-442A-B9DF-91E30674A2F6}" type="presOf" srcId="{29165E88-6A79-4628-BE70-E30FE5138578}" destId="{8F863C56-3820-4292-8C2E-390178F2C21A}" srcOrd="0" destOrd="1" presId="urn:microsoft.com/office/officeart/2005/8/layout/list1"/>
    <dgm:cxn modelId="{34390FAB-128E-40E5-8B93-5FE833BA229E}" type="presOf" srcId="{C9C6EF61-1DEB-478E-9A78-D89F2E13F3E8}" destId="{8F863C56-3820-4292-8C2E-390178F2C21A}" srcOrd="0" destOrd="0" presId="urn:microsoft.com/office/officeart/2005/8/layout/list1"/>
    <dgm:cxn modelId="{56371BB6-C104-404C-9D64-29CA5AE30166}" type="presOf" srcId="{9B207482-7CC7-4CD0-B295-2EAA571EC962}" destId="{ACACE59E-B0F3-4824-BB09-F6C47FF82EB2}" srcOrd="1" destOrd="0" presId="urn:microsoft.com/office/officeart/2005/8/layout/list1"/>
    <dgm:cxn modelId="{A72E37F8-0EAF-4B25-B90C-259DF995EFEE}" srcId="{9B207482-7CC7-4CD0-B295-2EAA571EC962}" destId="{D3D2D1B6-3DAB-428E-9E46-389A9E45253A}" srcOrd="2" destOrd="0" parTransId="{7FC1DB24-9B6D-4EBB-A0B9-5B57CB7A098B}" sibTransId="{509588A8-B295-45F5-A206-299E0A445ABC}"/>
    <dgm:cxn modelId="{BADDEDFA-8C23-43F8-8DBA-380D3B7EA534}" type="presOf" srcId="{64F7641C-A559-442D-B141-F73980BE4E0A}" destId="{C654BFA0-75C4-4F69-8E57-A19A0827F38E}" srcOrd="0" destOrd="0" presId="urn:microsoft.com/office/officeart/2005/8/layout/list1"/>
    <dgm:cxn modelId="{17098497-002D-42EB-932F-49E512F6311C}" type="presParOf" srcId="{8CA5AD0D-8603-4226-BF7C-406C056631F6}" destId="{FAE53A3C-090B-4A5F-850C-B38648435075}" srcOrd="0" destOrd="0" presId="urn:microsoft.com/office/officeart/2005/8/layout/list1"/>
    <dgm:cxn modelId="{7C135225-0D8C-4119-956E-A01AEAD659DA}" type="presParOf" srcId="{FAE53A3C-090B-4A5F-850C-B38648435075}" destId="{9B4B4673-8491-4008-B10C-1F84F297E22A}" srcOrd="0" destOrd="0" presId="urn:microsoft.com/office/officeart/2005/8/layout/list1"/>
    <dgm:cxn modelId="{841F81B5-C3F0-49E6-8BA8-EAEF9CEF215C}" type="presParOf" srcId="{FAE53A3C-090B-4A5F-850C-B38648435075}" destId="{ACACE59E-B0F3-4824-BB09-F6C47FF82EB2}" srcOrd="1" destOrd="0" presId="urn:microsoft.com/office/officeart/2005/8/layout/list1"/>
    <dgm:cxn modelId="{1DEB4FC4-072E-4E1E-8240-AC705B6C3EF3}" type="presParOf" srcId="{8CA5AD0D-8603-4226-BF7C-406C056631F6}" destId="{FFB900D6-33E6-473B-87D3-653FCEC642A4}" srcOrd="1" destOrd="0" presId="urn:microsoft.com/office/officeart/2005/8/layout/list1"/>
    <dgm:cxn modelId="{85988AE9-F970-43EB-A756-F174EF799F10}" type="presParOf" srcId="{8CA5AD0D-8603-4226-BF7C-406C056631F6}" destId="{8F863C56-3820-4292-8C2E-390178F2C21A}" srcOrd="2" destOrd="0" presId="urn:microsoft.com/office/officeart/2005/8/layout/list1"/>
    <dgm:cxn modelId="{258010CC-C692-4F15-AE27-DF8F42D6BE27}" type="presParOf" srcId="{8CA5AD0D-8603-4226-BF7C-406C056631F6}" destId="{7CDFA340-FEF1-498D-ACAF-40B4F0B49680}" srcOrd="3" destOrd="0" presId="urn:microsoft.com/office/officeart/2005/8/layout/list1"/>
    <dgm:cxn modelId="{94B799FF-AD71-41AF-A22B-5FEC30973839}" type="presParOf" srcId="{8CA5AD0D-8603-4226-BF7C-406C056631F6}" destId="{AB7A7855-BE06-4030-B6FC-4FED803E72B1}" srcOrd="4" destOrd="0" presId="urn:microsoft.com/office/officeart/2005/8/layout/list1"/>
    <dgm:cxn modelId="{08DF199C-CCA4-4515-B3B0-D7DB7E961BFF}" type="presParOf" srcId="{AB7A7855-BE06-4030-B6FC-4FED803E72B1}" destId="{8CA806DF-9540-4B5D-9807-8B170DED58E7}" srcOrd="0" destOrd="0" presId="urn:microsoft.com/office/officeart/2005/8/layout/list1"/>
    <dgm:cxn modelId="{5D86273F-BBAE-4993-BE41-D73221C64BBC}" type="presParOf" srcId="{AB7A7855-BE06-4030-B6FC-4FED803E72B1}" destId="{B6DCB7C2-2A5E-434F-9622-2493929180DA}" srcOrd="1" destOrd="0" presId="urn:microsoft.com/office/officeart/2005/8/layout/list1"/>
    <dgm:cxn modelId="{AFD6BE14-3D44-440A-9D32-0D3825C098A6}" type="presParOf" srcId="{8CA5AD0D-8603-4226-BF7C-406C056631F6}" destId="{17F133CC-4592-4294-8FBC-A0C835519A48}" srcOrd="5" destOrd="0" presId="urn:microsoft.com/office/officeart/2005/8/layout/list1"/>
    <dgm:cxn modelId="{F2532B6D-D09B-45F9-AF28-33FC4BE5AE14}" type="presParOf" srcId="{8CA5AD0D-8603-4226-BF7C-406C056631F6}" destId="{C654BFA0-75C4-4F69-8E57-A19A0827F38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E577FD-5D39-4540-87F0-F6D5C51196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9B207482-7CC7-4CD0-B295-2EAA571EC962}">
      <dgm:prSet/>
      <dgm:spPr/>
      <dgm:t>
        <a:bodyPr/>
        <a:lstStyle/>
        <a:p>
          <a:r>
            <a:rPr lang="en-US"/>
            <a:t>Why</a:t>
          </a:r>
        </a:p>
      </dgm:t>
    </dgm:pt>
    <dgm:pt modelId="{279D71DB-B8A6-4539-823D-3FE37CEA24C5}" type="parTrans" cxnId="{ACE48269-74B2-47B0-A1BC-47F39D2B6744}">
      <dgm:prSet/>
      <dgm:spPr/>
      <dgm:t>
        <a:bodyPr/>
        <a:lstStyle/>
        <a:p>
          <a:endParaRPr lang="en-US"/>
        </a:p>
      </dgm:t>
    </dgm:pt>
    <dgm:pt modelId="{3B508D8B-7805-48CA-ACE5-C717C7294F90}" type="sibTrans" cxnId="{ACE48269-74B2-47B0-A1BC-47F39D2B6744}">
      <dgm:prSet/>
      <dgm:spPr/>
      <dgm:t>
        <a:bodyPr/>
        <a:lstStyle/>
        <a:p>
          <a:endParaRPr lang="en-US"/>
        </a:p>
      </dgm:t>
    </dgm:pt>
    <dgm:pt modelId="{C9C6EF61-1DEB-478E-9A78-D89F2E13F3E8}">
      <dgm:prSet/>
      <dgm:spPr/>
      <dgm:t>
        <a:bodyPr/>
        <a:lstStyle/>
        <a:p>
          <a:r>
            <a:rPr lang="en-US" dirty="0"/>
            <a:t>Increases contributions to development efforts</a:t>
          </a:r>
        </a:p>
      </dgm:t>
    </dgm:pt>
    <dgm:pt modelId="{D1593A95-4417-4EA6-A3A4-D954CD3E7EC8}" type="parTrans" cxnId="{0BD3AA7E-32C4-43D1-BFAE-FC50240810DE}">
      <dgm:prSet/>
      <dgm:spPr/>
      <dgm:t>
        <a:bodyPr/>
        <a:lstStyle/>
        <a:p>
          <a:endParaRPr lang="en-US"/>
        </a:p>
      </dgm:t>
    </dgm:pt>
    <dgm:pt modelId="{37549261-B377-4B0B-9367-6CE4BF9F37D3}" type="sibTrans" cxnId="{0BD3AA7E-32C4-43D1-BFAE-FC50240810DE}">
      <dgm:prSet/>
      <dgm:spPr/>
      <dgm:t>
        <a:bodyPr/>
        <a:lstStyle/>
        <a:p>
          <a:endParaRPr lang="en-US"/>
        </a:p>
      </dgm:t>
    </dgm:pt>
    <dgm:pt modelId="{38B09981-65DC-4D0D-B708-D7499E57DE98}">
      <dgm:prSet/>
      <dgm:spPr/>
      <dgm:t>
        <a:bodyPr/>
        <a:lstStyle/>
        <a:p>
          <a:r>
            <a:rPr lang="en-US"/>
            <a:t>How</a:t>
          </a:r>
        </a:p>
      </dgm:t>
    </dgm:pt>
    <dgm:pt modelId="{00D0347B-97D0-418E-B4AC-0FDA7226B888}" type="parTrans" cxnId="{162FAC49-D2A6-441D-BC8A-183A2A5A1DFB}">
      <dgm:prSet/>
      <dgm:spPr/>
      <dgm:t>
        <a:bodyPr/>
        <a:lstStyle/>
        <a:p>
          <a:endParaRPr lang="en-US"/>
        </a:p>
      </dgm:t>
    </dgm:pt>
    <dgm:pt modelId="{3398CC2E-9EC4-49BD-85F2-B216038CE580}" type="sibTrans" cxnId="{162FAC49-D2A6-441D-BC8A-183A2A5A1DFB}">
      <dgm:prSet/>
      <dgm:spPr/>
      <dgm:t>
        <a:bodyPr/>
        <a:lstStyle/>
        <a:p>
          <a:endParaRPr lang="en-US"/>
        </a:p>
      </dgm:t>
    </dgm:pt>
    <dgm:pt modelId="{64F7641C-A559-442D-B141-F73980BE4E0A}">
      <dgm:prSet/>
      <dgm:spPr/>
      <dgm:t>
        <a:bodyPr/>
        <a:lstStyle/>
        <a:p>
          <a:r>
            <a:rPr lang="en-US" dirty="0"/>
            <a:t>Prioritize targets - Technology fit, market and geographic match, mission alignment</a:t>
          </a:r>
        </a:p>
      </dgm:t>
    </dgm:pt>
    <dgm:pt modelId="{DE22B3E0-E502-4813-BAD5-EF955AFF8D38}" type="parTrans" cxnId="{CF62A900-1809-44FD-ADCF-73E7599D8A14}">
      <dgm:prSet/>
      <dgm:spPr/>
      <dgm:t>
        <a:bodyPr/>
        <a:lstStyle/>
        <a:p>
          <a:endParaRPr lang="en-US"/>
        </a:p>
      </dgm:t>
    </dgm:pt>
    <dgm:pt modelId="{3FB41223-308C-4A47-8F15-AD19F84FCE6E}" type="sibTrans" cxnId="{CF62A900-1809-44FD-ADCF-73E7599D8A14}">
      <dgm:prSet/>
      <dgm:spPr/>
      <dgm:t>
        <a:bodyPr/>
        <a:lstStyle/>
        <a:p>
          <a:endParaRPr lang="en-US"/>
        </a:p>
      </dgm:t>
    </dgm:pt>
    <dgm:pt modelId="{EB25C841-264B-4C52-B9A0-439B7182C1C7}">
      <dgm:prSet/>
      <dgm:spPr/>
      <dgm:t>
        <a:bodyPr/>
        <a:lstStyle/>
        <a:p>
          <a:r>
            <a:rPr lang="en-US" dirty="0"/>
            <a:t>Reduces dependency on funded development</a:t>
          </a:r>
        </a:p>
      </dgm:t>
    </dgm:pt>
    <dgm:pt modelId="{755D1110-FACC-4E7D-AD49-4F7E9EFA5A95}" type="parTrans" cxnId="{494FA8E8-B306-4B65-A60E-C6F6B483E629}">
      <dgm:prSet/>
      <dgm:spPr/>
      <dgm:t>
        <a:bodyPr/>
        <a:lstStyle/>
        <a:p>
          <a:endParaRPr lang="en-US"/>
        </a:p>
      </dgm:t>
    </dgm:pt>
    <dgm:pt modelId="{980E6937-1146-45E9-9B7D-5BFD4B146EAD}" type="sibTrans" cxnId="{494FA8E8-B306-4B65-A60E-C6F6B483E629}">
      <dgm:prSet/>
      <dgm:spPr/>
      <dgm:t>
        <a:bodyPr/>
        <a:lstStyle/>
        <a:p>
          <a:endParaRPr lang="en-US"/>
        </a:p>
      </dgm:t>
    </dgm:pt>
    <dgm:pt modelId="{B8FC2D5F-BA5D-4C12-953A-5C7DF0AFCDB8}">
      <dgm:prSet/>
      <dgm:spPr/>
      <dgm:t>
        <a:bodyPr/>
        <a:lstStyle/>
        <a:p>
          <a:r>
            <a:rPr lang="en-US" dirty="0"/>
            <a:t>Increases credibility</a:t>
          </a:r>
        </a:p>
      </dgm:t>
    </dgm:pt>
    <dgm:pt modelId="{2FC2FB77-E1FB-455C-82AA-0AAD71176EE2}" type="parTrans" cxnId="{307ABC6A-E7F0-44FA-8B2C-A0637B154EB1}">
      <dgm:prSet/>
      <dgm:spPr/>
      <dgm:t>
        <a:bodyPr/>
        <a:lstStyle/>
        <a:p>
          <a:endParaRPr lang="en-US"/>
        </a:p>
      </dgm:t>
    </dgm:pt>
    <dgm:pt modelId="{E2E1AF26-9710-45FC-B0AE-A9CA49B91AD0}" type="sibTrans" cxnId="{307ABC6A-E7F0-44FA-8B2C-A0637B154EB1}">
      <dgm:prSet/>
      <dgm:spPr/>
      <dgm:t>
        <a:bodyPr/>
        <a:lstStyle/>
        <a:p>
          <a:endParaRPr lang="en-US"/>
        </a:p>
      </dgm:t>
    </dgm:pt>
    <dgm:pt modelId="{AD0CF837-A779-4B98-A0EF-34D4A7639E53}">
      <dgm:prSet/>
      <dgm:spPr/>
      <dgm:t>
        <a:bodyPr/>
        <a:lstStyle/>
        <a:p>
          <a:r>
            <a:rPr lang="en-US" dirty="0"/>
            <a:t>Dues helps fund operational expenses</a:t>
          </a:r>
        </a:p>
      </dgm:t>
    </dgm:pt>
    <dgm:pt modelId="{3DA54425-0DD9-446F-A546-391A010CCCC8}" type="parTrans" cxnId="{2BD7493A-57F1-407F-B649-F6BCB85F4D06}">
      <dgm:prSet/>
      <dgm:spPr/>
      <dgm:t>
        <a:bodyPr/>
        <a:lstStyle/>
        <a:p>
          <a:endParaRPr lang="en-US"/>
        </a:p>
      </dgm:t>
    </dgm:pt>
    <dgm:pt modelId="{0B4E85B5-0E78-42EC-9D8A-5CB75BFEADCB}" type="sibTrans" cxnId="{2BD7493A-57F1-407F-B649-F6BCB85F4D06}">
      <dgm:prSet/>
      <dgm:spPr/>
      <dgm:t>
        <a:bodyPr/>
        <a:lstStyle/>
        <a:p>
          <a:endParaRPr lang="en-US"/>
        </a:p>
      </dgm:t>
    </dgm:pt>
    <dgm:pt modelId="{8CA5AD0D-8603-4226-BF7C-406C056631F6}" type="pres">
      <dgm:prSet presAssocID="{81E577FD-5D39-4540-87F0-F6D5C5119636}" presName="linear" presStyleCnt="0">
        <dgm:presLayoutVars>
          <dgm:dir/>
          <dgm:animLvl val="lvl"/>
          <dgm:resizeHandles val="exact"/>
        </dgm:presLayoutVars>
      </dgm:prSet>
      <dgm:spPr/>
    </dgm:pt>
    <dgm:pt modelId="{FAE53A3C-090B-4A5F-850C-B38648435075}" type="pres">
      <dgm:prSet presAssocID="{9B207482-7CC7-4CD0-B295-2EAA571EC962}" presName="parentLin" presStyleCnt="0"/>
      <dgm:spPr/>
    </dgm:pt>
    <dgm:pt modelId="{9B4B4673-8491-4008-B10C-1F84F297E22A}" type="pres">
      <dgm:prSet presAssocID="{9B207482-7CC7-4CD0-B295-2EAA571EC962}" presName="parentLeftMargin" presStyleLbl="node1" presStyleIdx="0" presStyleCnt="2"/>
      <dgm:spPr/>
    </dgm:pt>
    <dgm:pt modelId="{ACACE59E-B0F3-4824-BB09-F6C47FF82EB2}" type="pres">
      <dgm:prSet presAssocID="{9B207482-7CC7-4CD0-B295-2EAA571EC962}" presName="parentText" presStyleLbl="node1" presStyleIdx="0" presStyleCnt="2">
        <dgm:presLayoutVars>
          <dgm:chMax val="0"/>
          <dgm:bulletEnabled val="1"/>
        </dgm:presLayoutVars>
      </dgm:prSet>
      <dgm:spPr/>
    </dgm:pt>
    <dgm:pt modelId="{FFB900D6-33E6-473B-87D3-653FCEC642A4}" type="pres">
      <dgm:prSet presAssocID="{9B207482-7CC7-4CD0-B295-2EAA571EC962}" presName="negativeSpace" presStyleCnt="0"/>
      <dgm:spPr/>
    </dgm:pt>
    <dgm:pt modelId="{8F863C56-3820-4292-8C2E-390178F2C21A}" type="pres">
      <dgm:prSet presAssocID="{9B207482-7CC7-4CD0-B295-2EAA571EC962}" presName="childText" presStyleLbl="conFgAcc1" presStyleIdx="0" presStyleCnt="2">
        <dgm:presLayoutVars>
          <dgm:bulletEnabled val="1"/>
        </dgm:presLayoutVars>
      </dgm:prSet>
      <dgm:spPr/>
    </dgm:pt>
    <dgm:pt modelId="{7CDFA340-FEF1-498D-ACAF-40B4F0B49680}" type="pres">
      <dgm:prSet presAssocID="{3B508D8B-7805-48CA-ACE5-C717C7294F90}" presName="spaceBetweenRectangles" presStyleCnt="0"/>
      <dgm:spPr/>
    </dgm:pt>
    <dgm:pt modelId="{AB7A7855-BE06-4030-B6FC-4FED803E72B1}" type="pres">
      <dgm:prSet presAssocID="{38B09981-65DC-4D0D-B708-D7499E57DE98}" presName="parentLin" presStyleCnt="0"/>
      <dgm:spPr/>
    </dgm:pt>
    <dgm:pt modelId="{8CA806DF-9540-4B5D-9807-8B170DED58E7}" type="pres">
      <dgm:prSet presAssocID="{38B09981-65DC-4D0D-B708-D7499E57DE98}" presName="parentLeftMargin" presStyleLbl="node1" presStyleIdx="0" presStyleCnt="2"/>
      <dgm:spPr/>
    </dgm:pt>
    <dgm:pt modelId="{B6DCB7C2-2A5E-434F-9622-2493929180DA}" type="pres">
      <dgm:prSet presAssocID="{38B09981-65DC-4D0D-B708-D7499E57DE98}" presName="parentText" presStyleLbl="node1" presStyleIdx="1" presStyleCnt="2">
        <dgm:presLayoutVars>
          <dgm:chMax val="0"/>
          <dgm:bulletEnabled val="1"/>
        </dgm:presLayoutVars>
      </dgm:prSet>
      <dgm:spPr/>
    </dgm:pt>
    <dgm:pt modelId="{17F133CC-4592-4294-8FBC-A0C835519A48}" type="pres">
      <dgm:prSet presAssocID="{38B09981-65DC-4D0D-B708-D7499E57DE98}" presName="negativeSpace" presStyleCnt="0"/>
      <dgm:spPr/>
    </dgm:pt>
    <dgm:pt modelId="{C654BFA0-75C4-4F69-8E57-A19A0827F38E}" type="pres">
      <dgm:prSet presAssocID="{38B09981-65DC-4D0D-B708-D7499E57DE98}" presName="childText" presStyleLbl="conFgAcc1" presStyleIdx="1" presStyleCnt="2">
        <dgm:presLayoutVars>
          <dgm:bulletEnabled val="1"/>
        </dgm:presLayoutVars>
      </dgm:prSet>
      <dgm:spPr/>
    </dgm:pt>
  </dgm:ptLst>
  <dgm:cxnLst>
    <dgm:cxn modelId="{CF62A900-1809-44FD-ADCF-73E7599D8A14}" srcId="{38B09981-65DC-4D0D-B708-D7499E57DE98}" destId="{64F7641C-A559-442D-B141-F73980BE4E0A}" srcOrd="0" destOrd="0" parTransId="{DE22B3E0-E502-4813-BAD5-EF955AFF8D38}" sibTransId="{3FB41223-308C-4A47-8F15-AD19F84FCE6E}"/>
    <dgm:cxn modelId="{6EB30A05-DC78-493C-BC4C-625F293525B4}" type="presOf" srcId="{81E577FD-5D39-4540-87F0-F6D5C5119636}" destId="{8CA5AD0D-8603-4226-BF7C-406C056631F6}" srcOrd="0" destOrd="0" presId="urn:microsoft.com/office/officeart/2005/8/layout/list1"/>
    <dgm:cxn modelId="{2BD7493A-57F1-407F-B649-F6BCB85F4D06}" srcId="{9B207482-7CC7-4CD0-B295-2EAA571EC962}" destId="{AD0CF837-A779-4B98-A0EF-34D4A7639E53}" srcOrd="3" destOrd="0" parTransId="{3DA54425-0DD9-446F-A546-391A010CCCC8}" sibTransId="{0B4E85B5-0E78-42EC-9D8A-5CB75BFEADCB}"/>
    <dgm:cxn modelId="{ACE48269-74B2-47B0-A1BC-47F39D2B6744}" srcId="{81E577FD-5D39-4540-87F0-F6D5C5119636}" destId="{9B207482-7CC7-4CD0-B295-2EAA571EC962}" srcOrd="0" destOrd="0" parTransId="{279D71DB-B8A6-4539-823D-3FE37CEA24C5}" sibTransId="{3B508D8B-7805-48CA-ACE5-C717C7294F90}"/>
    <dgm:cxn modelId="{162FAC49-D2A6-441D-BC8A-183A2A5A1DFB}" srcId="{81E577FD-5D39-4540-87F0-F6D5C5119636}" destId="{38B09981-65DC-4D0D-B708-D7499E57DE98}" srcOrd="1" destOrd="0" parTransId="{00D0347B-97D0-418E-B4AC-0FDA7226B888}" sibTransId="{3398CC2E-9EC4-49BD-85F2-B216038CE580}"/>
    <dgm:cxn modelId="{307ABC6A-E7F0-44FA-8B2C-A0637B154EB1}" srcId="{9B207482-7CC7-4CD0-B295-2EAA571EC962}" destId="{B8FC2D5F-BA5D-4C12-953A-5C7DF0AFCDB8}" srcOrd="2" destOrd="0" parTransId="{2FC2FB77-E1FB-455C-82AA-0AAD71176EE2}" sibTransId="{E2E1AF26-9710-45FC-B0AE-A9CA49B91AD0}"/>
    <dgm:cxn modelId="{43C0C259-CE1B-4747-84F8-2C77AB67737B}" type="presOf" srcId="{38B09981-65DC-4D0D-B708-D7499E57DE98}" destId="{8CA806DF-9540-4B5D-9807-8B170DED58E7}" srcOrd="0" destOrd="0" presId="urn:microsoft.com/office/officeart/2005/8/layout/list1"/>
    <dgm:cxn modelId="{0BD3AA7E-32C4-43D1-BFAE-FC50240810DE}" srcId="{9B207482-7CC7-4CD0-B295-2EAA571EC962}" destId="{C9C6EF61-1DEB-478E-9A78-D89F2E13F3E8}" srcOrd="0" destOrd="0" parTransId="{D1593A95-4417-4EA6-A3A4-D954CD3E7EC8}" sibTransId="{37549261-B377-4B0B-9367-6CE4BF9F37D3}"/>
    <dgm:cxn modelId="{04810F93-4A78-44B2-ACCE-F3D7533ACE61}" type="presOf" srcId="{9B207482-7CC7-4CD0-B295-2EAA571EC962}" destId="{9B4B4673-8491-4008-B10C-1F84F297E22A}" srcOrd="0" destOrd="0" presId="urn:microsoft.com/office/officeart/2005/8/layout/list1"/>
    <dgm:cxn modelId="{AAE1DF9E-1E8A-4465-B1AA-18558388C781}" type="presOf" srcId="{38B09981-65DC-4D0D-B708-D7499E57DE98}" destId="{B6DCB7C2-2A5E-434F-9622-2493929180DA}" srcOrd="1" destOrd="0" presId="urn:microsoft.com/office/officeart/2005/8/layout/list1"/>
    <dgm:cxn modelId="{34390FAB-128E-40E5-8B93-5FE833BA229E}" type="presOf" srcId="{C9C6EF61-1DEB-478E-9A78-D89F2E13F3E8}" destId="{8F863C56-3820-4292-8C2E-390178F2C21A}" srcOrd="0" destOrd="0" presId="urn:microsoft.com/office/officeart/2005/8/layout/list1"/>
    <dgm:cxn modelId="{56371BB6-C104-404C-9D64-29CA5AE30166}" type="presOf" srcId="{9B207482-7CC7-4CD0-B295-2EAA571EC962}" destId="{ACACE59E-B0F3-4824-BB09-F6C47FF82EB2}" srcOrd="1" destOrd="0" presId="urn:microsoft.com/office/officeart/2005/8/layout/list1"/>
    <dgm:cxn modelId="{A1B2C2C3-76CF-4E5E-9EEC-588BCEB8ACAE}" type="presOf" srcId="{AD0CF837-A779-4B98-A0EF-34D4A7639E53}" destId="{8F863C56-3820-4292-8C2E-390178F2C21A}" srcOrd="0" destOrd="3" presId="urn:microsoft.com/office/officeart/2005/8/layout/list1"/>
    <dgm:cxn modelId="{709671DA-F390-4B4A-88A0-3878BFEA81E3}" type="presOf" srcId="{EB25C841-264B-4C52-B9A0-439B7182C1C7}" destId="{8F863C56-3820-4292-8C2E-390178F2C21A}" srcOrd="0" destOrd="1" presId="urn:microsoft.com/office/officeart/2005/8/layout/list1"/>
    <dgm:cxn modelId="{494FA8E8-B306-4B65-A60E-C6F6B483E629}" srcId="{9B207482-7CC7-4CD0-B295-2EAA571EC962}" destId="{EB25C841-264B-4C52-B9A0-439B7182C1C7}" srcOrd="1" destOrd="0" parTransId="{755D1110-FACC-4E7D-AD49-4F7E9EFA5A95}" sibTransId="{980E6937-1146-45E9-9B7D-5BFD4B146EAD}"/>
    <dgm:cxn modelId="{8C92A9F2-C340-4D4F-87D8-FB393F01825C}" type="presOf" srcId="{B8FC2D5F-BA5D-4C12-953A-5C7DF0AFCDB8}" destId="{8F863C56-3820-4292-8C2E-390178F2C21A}" srcOrd="0" destOrd="2" presId="urn:microsoft.com/office/officeart/2005/8/layout/list1"/>
    <dgm:cxn modelId="{BADDEDFA-8C23-43F8-8DBA-380D3B7EA534}" type="presOf" srcId="{64F7641C-A559-442D-B141-F73980BE4E0A}" destId="{C654BFA0-75C4-4F69-8E57-A19A0827F38E}" srcOrd="0" destOrd="0" presId="urn:microsoft.com/office/officeart/2005/8/layout/list1"/>
    <dgm:cxn modelId="{17098497-002D-42EB-932F-49E512F6311C}" type="presParOf" srcId="{8CA5AD0D-8603-4226-BF7C-406C056631F6}" destId="{FAE53A3C-090B-4A5F-850C-B38648435075}" srcOrd="0" destOrd="0" presId="urn:microsoft.com/office/officeart/2005/8/layout/list1"/>
    <dgm:cxn modelId="{7C135225-0D8C-4119-956E-A01AEAD659DA}" type="presParOf" srcId="{FAE53A3C-090B-4A5F-850C-B38648435075}" destId="{9B4B4673-8491-4008-B10C-1F84F297E22A}" srcOrd="0" destOrd="0" presId="urn:microsoft.com/office/officeart/2005/8/layout/list1"/>
    <dgm:cxn modelId="{841F81B5-C3F0-49E6-8BA8-EAEF9CEF215C}" type="presParOf" srcId="{FAE53A3C-090B-4A5F-850C-B38648435075}" destId="{ACACE59E-B0F3-4824-BB09-F6C47FF82EB2}" srcOrd="1" destOrd="0" presId="urn:microsoft.com/office/officeart/2005/8/layout/list1"/>
    <dgm:cxn modelId="{1DEB4FC4-072E-4E1E-8240-AC705B6C3EF3}" type="presParOf" srcId="{8CA5AD0D-8603-4226-BF7C-406C056631F6}" destId="{FFB900D6-33E6-473B-87D3-653FCEC642A4}" srcOrd="1" destOrd="0" presId="urn:microsoft.com/office/officeart/2005/8/layout/list1"/>
    <dgm:cxn modelId="{85988AE9-F970-43EB-A756-F174EF799F10}" type="presParOf" srcId="{8CA5AD0D-8603-4226-BF7C-406C056631F6}" destId="{8F863C56-3820-4292-8C2E-390178F2C21A}" srcOrd="2" destOrd="0" presId="urn:microsoft.com/office/officeart/2005/8/layout/list1"/>
    <dgm:cxn modelId="{258010CC-C692-4F15-AE27-DF8F42D6BE27}" type="presParOf" srcId="{8CA5AD0D-8603-4226-BF7C-406C056631F6}" destId="{7CDFA340-FEF1-498D-ACAF-40B4F0B49680}" srcOrd="3" destOrd="0" presId="urn:microsoft.com/office/officeart/2005/8/layout/list1"/>
    <dgm:cxn modelId="{94B799FF-AD71-41AF-A22B-5FEC30973839}" type="presParOf" srcId="{8CA5AD0D-8603-4226-BF7C-406C056631F6}" destId="{AB7A7855-BE06-4030-B6FC-4FED803E72B1}" srcOrd="4" destOrd="0" presId="urn:microsoft.com/office/officeart/2005/8/layout/list1"/>
    <dgm:cxn modelId="{08DF199C-CCA4-4515-B3B0-D7DB7E961BFF}" type="presParOf" srcId="{AB7A7855-BE06-4030-B6FC-4FED803E72B1}" destId="{8CA806DF-9540-4B5D-9807-8B170DED58E7}" srcOrd="0" destOrd="0" presId="urn:microsoft.com/office/officeart/2005/8/layout/list1"/>
    <dgm:cxn modelId="{5D86273F-BBAE-4993-BE41-D73221C64BBC}" type="presParOf" srcId="{AB7A7855-BE06-4030-B6FC-4FED803E72B1}" destId="{B6DCB7C2-2A5E-434F-9622-2493929180DA}" srcOrd="1" destOrd="0" presId="urn:microsoft.com/office/officeart/2005/8/layout/list1"/>
    <dgm:cxn modelId="{AFD6BE14-3D44-440A-9D32-0D3825C098A6}" type="presParOf" srcId="{8CA5AD0D-8603-4226-BF7C-406C056631F6}" destId="{17F133CC-4592-4294-8FBC-A0C835519A48}" srcOrd="5" destOrd="0" presId="urn:microsoft.com/office/officeart/2005/8/layout/list1"/>
    <dgm:cxn modelId="{F2532B6D-D09B-45F9-AF28-33FC4BE5AE14}" type="presParOf" srcId="{8CA5AD0D-8603-4226-BF7C-406C056631F6}" destId="{C654BFA0-75C4-4F69-8E57-A19A0827F38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63C56-3820-4292-8C2E-390178F2C21A}">
      <dsp:nvSpPr>
        <dsp:cNvPr id="0" name=""/>
        <dsp:cNvSpPr/>
      </dsp:nvSpPr>
      <dsp:spPr>
        <a:xfrm>
          <a:off x="0" y="670259"/>
          <a:ext cx="11506846" cy="3189375"/>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059" tIns="937260" rIns="893059" bIns="320040" numCol="1" spcCol="1270" anchor="t" anchorCtr="0">
          <a:noAutofit/>
        </a:bodyPr>
        <a:lstStyle/>
        <a:p>
          <a:pPr marL="285750" lvl="1" indent="-285750" algn="l" defTabSz="2000250">
            <a:lnSpc>
              <a:spcPct val="90000"/>
            </a:lnSpc>
            <a:spcBef>
              <a:spcPct val="0"/>
            </a:spcBef>
            <a:spcAft>
              <a:spcPct val="15000"/>
            </a:spcAft>
            <a:buChar char="•"/>
          </a:pPr>
          <a:r>
            <a:rPr lang="en-US" sz="4500" kern="1200" dirty="0"/>
            <a:t>The way to achieve or mission</a:t>
          </a:r>
        </a:p>
        <a:p>
          <a:pPr marL="285750" lvl="1" indent="-285750" algn="l" defTabSz="2000250">
            <a:lnSpc>
              <a:spcPct val="90000"/>
            </a:lnSpc>
            <a:spcBef>
              <a:spcPct val="0"/>
            </a:spcBef>
            <a:spcAft>
              <a:spcPct val="15000"/>
            </a:spcAft>
            <a:buChar char="•"/>
          </a:pPr>
          <a:r>
            <a:rPr lang="en-US" sz="4500" kern="1200" dirty="0"/>
            <a:t>The rationale for further investment in the Mojaloop Foundation</a:t>
          </a:r>
        </a:p>
      </dsp:txBody>
      <dsp:txXfrm>
        <a:off x="0" y="670259"/>
        <a:ext cx="11506846" cy="3189375"/>
      </dsp:txXfrm>
    </dsp:sp>
    <dsp:sp modelId="{ACACE59E-B0F3-4824-BB09-F6C47FF82EB2}">
      <dsp:nvSpPr>
        <dsp:cNvPr id="0" name=""/>
        <dsp:cNvSpPr/>
      </dsp:nvSpPr>
      <dsp:spPr>
        <a:xfrm>
          <a:off x="575342" y="6059"/>
          <a:ext cx="8054792" cy="13284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452" tIns="0" rIns="304452" bIns="0" numCol="1" spcCol="1270" anchor="ctr" anchorCtr="0">
          <a:noAutofit/>
        </a:bodyPr>
        <a:lstStyle/>
        <a:p>
          <a:pPr marL="0" lvl="0" indent="0" algn="l" defTabSz="2000250">
            <a:lnSpc>
              <a:spcPct val="90000"/>
            </a:lnSpc>
            <a:spcBef>
              <a:spcPct val="0"/>
            </a:spcBef>
            <a:spcAft>
              <a:spcPct val="35000"/>
            </a:spcAft>
            <a:buNone/>
          </a:pPr>
          <a:r>
            <a:rPr lang="en-US" sz="4500" kern="1200"/>
            <a:t>Why</a:t>
          </a:r>
        </a:p>
      </dsp:txBody>
      <dsp:txXfrm>
        <a:off x="640189" y="70906"/>
        <a:ext cx="7925098" cy="1198706"/>
      </dsp:txXfrm>
    </dsp:sp>
    <dsp:sp modelId="{C654BFA0-75C4-4F69-8E57-A19A0827F38E}">
      <dsp:nvSpPr>
        <dsp:cNvPr id="0" name=""/>
        <dsp:cNvSpPr/>
      </dsp:nvSpPr>
      <dsp:spPr>
        <a:xfrm>
          <a:off x="0" y="4766834"/>
          <a:ext cx="11506846" cy="4465125"/>
        </a:xfrm>
        <a:prstGeom prst="rect">
          <a:avLst/>
        </a:prstGeom>
        <a:solidFill>
          <a:schemeClr val="lt1">
            <a:alpha val="90000"/>
            <a:hueOff val="0"/>
            <a:satOff val="0"/>
            <a:lumOff val="0"/>
            <a:alphaOff val="0"/>
          </a:schemeClr>
        </a:solidFill>
        <a:ln w="12700" cap="flat" cmpd="sng" algn="ctr">
          <a:solidFill>
            <a:schemeClr val="accent5">
              <a:hueOff val="8662592"/>
              <a:satOff val="0"/>
              <a:lumOff val="-64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059" tIns="937260" rIns="893059" bIns="320040" numCol="1" spcCol="1270" anchor="t" anchorCtr="0">
          <a:noAutofit/>
        </a:bodyPr>
        <a:lstStyle/>
        <a:p>
          <a:pPr marL="285750" lvl="1" indent="-285750" algn="l" defTabSz="2000250">
            <a:lnSpc>
              <a:spcPct val="90000"/>
            </a:lnSpc>
            <a:spcBef>
              <a:spcPct val="0"/>
            </a:spcBef>
            <a:spcAft>
              <a:spcPct val="15000"/>
            </a:spcAft>
            <a:buChar char="•"/>
          </a:pPr>
          <a:r>
            <a:rPr lang="en-US" sz="4500" kern="1200" dirty="0"/>
            <a:t>Find additional partners to support deployments</a:t>
          </a:r>
        </a:p>
        <a:p>
          <a:pPr marL="285750" lvl="1" indent="-285750" algn="l" defTabSz="2000250">
            <a:lnSpc>
              <a:spcPct val="90000"/>
            </a:lnSpc>
            <a:spcBef>
              <a:spcPct val="0"/>
            </a:spcBef>
            <a:spcAft>
              <a:spcPct val="15000"/>
            </a:spcAft>
            <a:buChar char="•"/>
          </a:pPr>
          <a:r>
            <a:rPr lang="en-US" sz="4500" kern="1200" dirty="0"/>
            <a:t>Have a clear path for funding new deployments</a:t>
          </a:r>
        </a:p>
        <a:p>
          <a:pPr marL="285750" lvl="1" indent="-285750" algn="l" defTabSz="2000250">
            <a:lnSpc>
              <a:spcPct val="90000"/>
            </a:lnSpc>
            <a:spcBef>
              <a:spcPct val="0"/>
            </a:spcBef>
            <a:spcAft>
              <a:spcPct val="15000"/>
            </a:spcAft>
            <a:buChar char="•"/>
          </a:pPr>
          <a:r>
            <a:rPr lang="en-US" sz="4500" kern="1200" dirty="0"/>
            <a:t>Engage strategic partners</a:t>
          </a:r>
        </a:p>
      </dsp:txBody>
      <dsp:txXfrm>
        <a:off x="0" y="4766834"/>
        <a:ext cx="11506846" cy="4465125"/>
      </dsp:txXfrm>
    </dsp:sp>
    <dsp:sp modelId="{B6DCB7C2-2A5E-434F-9622-2493929180DA}">
      <dsp:nvSpPr>
        <dsp:cNvPr id="0" name=""/>
        <dsp:cNvSpPr/>
      </dsp:nvSpPr>
      <dsp:spPr>
        <a:xfrm>
          <a:off x="575342" y="4102634"/>
          <a:ext cx="8054792" cy="1328400"/>
        </a:xfrm>
        <a:prstGeom prst="roundRect">
          <a:avLst/>
        </a:prstGeom>
        <a:solidFill>
          <a:schemeClr val="accent5">
            <a:hueOff val="8662592"/>
            <a:satOff val="0"/>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452" tIns="0" rIns="304452" bIns="0" numCol="1" spcCol="1270" anchor="ctr" anchorCtr="0">
          <a:noAutofit/>
        </a:bodyPr>
        <a:lstStyle/>
        <a:p>
          <a:pPr marL="0" lvl="0" indent="0" algn="l" defTabSz="2000250">
            <a:lnSpc>
              <a:spcPct val="90000"/>
            </a:lnSpc>
            <a:spcBef>
              <a:spcPct val="0"/>
            </a:spcBef>
            <a:spcAft>
              <a:spcPct val="35000"/>
            </a:spcAft>
            <a:buNone/>
          </a:pPr>
          <a:r>
            <a:rPr lang="en-US" sz="4500" kern="1200"/>
            <a:t>How</a:t>
          </a:r>
        </a:p>
      </dsp:txBody>
      <dsp:txXfrm>
        <a:off x="640189" y="4167481"/>
        <a:ext cx="7925098" cy="1198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63C56-3820-4292-8C2E-390178F2C21A}">
      <dsp:nvSpPr>
        <dsp:cNvPr id="0" name=""/>
        <dsp:cNvSpPr/>
      </dsp:nvSpPr>
      <dsp:spPr>
        <a:xfrm>
          <a:off x="0" y="719732"/>
          <a:ext cx="11990940" cy="43659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30" tIns="916432" rIns="930630" bIns="312928" numCol="1" spcCol="1270" anchor="t" anchorCtr="0">
          <a:noAutofit/>
        </a:bodyPr>
        <a:lstStyle/>
        <a:p>
          <a:pPr marL="285750" lvl="1" indent="-285750" algn="l" defTabSz="1955800">
            <a:lnSpc>
              <a:spcPct val="90000"/>
            </a:lnSpc>
            <a:spcBef>
              <a:spcPct val="0"/>
            </a:spcBef>
            <a:spcAft>
              <a:spcPct val="15000"/>
            </a:spcAft>
            <a:buChar char="•"/>
          </a:pPr>
          <a:r>
            <a:rPr lang="en-US" sz="4400" kern="1200" dirty="0"/>
            <a:t>Reduces barriers for central banks that may not have funds for new projects</a:t>
          </a:r>
        </a:p>
        <a:p>
          <a:pPr marL="285750" lvl="1" indent="-285750" algn="l" defTabSz="1955800">
            <a:lnSpc>
              <a:spcPct val="90000"/>
            </a:lnSpc>
            <a:spcBef>
              <a:spcPct val="0"/>
            </a:spcBef>
            <a:spcAft>
              <a:spcPct val="15000"/>
            </a:spcAft>
            <a:buChar char="•"/>
          </a:pPr>
          <a:r>
            <a:rPr lang="en-US" sz="4400" kern="1200" dirty="0"/>
            <a:t>Signal to the market that there is business opportunity with Mojaloop</a:t>
          </a:r>
        </a:p>
        <a:p>
          <a:pPr marL="285750" lvl="1" indent="-285750" algn="l" defTabSz="1955800">
            <a:lnSpc>
              <a:spcPct val="90000"/>
            </a:lnSpc>
            <a:spcBef>
              <a:spcPct val="0"/>
            </a:spcBef>
            <a:spcAft>
              <a:spcPct val="15000"/>
            </a:spcAft>
            <a:buChar char="•"/>
          </a:pPr>
          <a:r>
            <a:rPr lang="en-US" sz="4400" kern="1200" dirty="0"/>
            <a:t>Fund special projects</a:t>
          </a:r>
        </a:p>
      </dsp:txBody>
      <dsp:txXfrm>
        <a:off x="0" y="719732"/>
        <a:ext cx="11990940" cy="4365900"/>
      </dsp:txXfrm>
    </dsp:sp>
    <dsp:sp modelId="{ACACE59E-B0F3-4824-BB09-F6C47FF82EB2}">
      <dsp:nvSpPr>
        <dsp:cNvPr id="0" name=""/>
        <dsp:cNvSpPr/>
      </dsp:nvSpPr>
      <dsp:spPr>
        <a:xfrm>
          <a:off x="599547" y="70292"/>
          <a:ext cx="8393658" cy="12988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260" tIns="0" rIns="317260" bIns="0" numCol="1" spcCol="1270" anchor="ctr" anchorCtr="0">
          <a:noAutofit/>
        </a:bodyPr>
        <a:lstStyle/>
        <a:p>
          <a:pPr marL="0" lvl="0" indent="0" algn="l" defTabSz="1955800">
            <a:lnSpc>
              <a:spcPct val="90000"/>
            </a:lnSpc>
            <a:spcBef>
              <a:spcPct val="0"/>
            </a:spcBef>
            <a:spcAft>
              <a:spcPct val="35000"/>
            </a:spcAft>
            <a:buNone/>
          </a:pPr>
          <a:r>
            <a:rPr lang="en-US" sz="4400" kern="1200"/>
            <a:t>Why</a:t>
          </a:r>
        </a:p>
      </dsp:txBody>
      <dsp:txXfrm>
        <a:off x="662953" y="133698"/>
        <a:ext cx="8266846" cy="1172068"/>
      </dsp:txXfrm>
    </dsp:sp>
    <dsp:sp modelId="{C654BFA0-75C4-4F69-8E57-A19A0827F38E}">
      <dsp:nvSpPr>
        <dsp:cNvPr id="0" name=""/>
        <dsp:cNvSpPr/>
      </dsp:nvSpPr>
      <dsp:spPr>
        <a:xfrm>
          <a:off x="0" y="5972672"/>
          <a:ext cx="11990940" cy="2979900"/>
        </a:xfrm>
        <a:prstGeom prst="rect">
          <a:avLst/>
        </a:prstGeom>
        <a:solidFill>
          <a:schemeClr val="lt1">
            <a:alpha val="90000"/>
            <a:hueOff val="0"/>
            <a:satOff val="0"/>
            <a:lumOff val="0"/>
            <a:alphaOff val="0"/>
          </a:schemeClr>
        </a:solidFill>
        <a:ln w="12700" cap="flat" cmpd="sng" algn="ctr">
          <a:solidFill>
            <a:schemeClr val="accent5">
              <a:hueOff val="8662592"/>
              <a:satOff val="0"/>
              <a:lumOff val="-64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30630" tIns="916432" rIns="930630" bIns="312928" numCol="1" spcCol="1270" anchor="t" anchorCtr="0">
          <a:noAutofit/>
        </a:bodyPr>
        <a:lstStyle/>
        <a:p>
          <a:pPr marL="285750" lvl="1" indent="-285750" algn="l" defTabSz="1955800">
            <a:lnSpc>
              <a:spcPct val="90000"/>
            </a:lnSpc>
            <a:spcBef>
              <a:spcPct val="0"/>
            </a:spcBef>
            <a:spcAft>
              <a:spcPct val="15000"/>
            </a:spcAft>
            <a:buChar char="•"/>
          </a:pPr>
          <a:r>
            <a:rPr lang="en-US" sz="4400" kern="1200" dirty="0"/>
            <a:t>Active program to prioritize targets, engage (sell), secure, and administer grants</a:t>
          </a:r>
        </a:p>
      </dsp:txBody>
      <dsp:txXfrm>
        <a:off x="0" y="5972672"/>
        <a:ext cx="11990940" cy="2979900"/>
      </dsp:txXfrm>
    </dsp:sp>
    <dsp:sp modelId="{B6DCB7C2-2A5E-434F-9622-2493929180DA}">
      <dsp:nvSpPr>
        <dsp:cNvPr id="0" name=""/>
        <dsp:cNvSpPr/>
      </dsp:nvSpPr>
      <dsp:spPr>
        <a:xfrm>
          <a:off x="599547" y="5323232"/>
          <a:ext cx="8393658" cy="1298880"/>
        </a:xfrm>
        <a:prstGeom prst="roundRect">
          <a:avLst/>
        </a:prstGeom>
        <a:solidFill>
          <a:schemeClr val="accent5">
            <a:hueOff val="8662592"/>
            <a:satOff val="0"/>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260" tIns="0" rIns="317260" bIns="0" numCol="1" spcCol="1270" anchor="ctr" anchorCtr="0">
          <a:noAutofit/>
        </a:bodyPr>
        <a:lstStyle/>
        <a:p>
          <a:pPr marL="0" lvl="0" indent="0" algn="l" defTabSz="1955800">
            <a:lnSpc>
              <a:spcPct val="90000"/>
            </a:lnSpc>
            <a:spcBef>
              <a:spcPct val="0"/>
            </a:spcBef>
            <a:spcAft>
              <a:spcPct val="35000"/>
            </a:spcAft>
            <a:buNone/>
          </a:pPr>
          <a:r>
            <a:rPr lang="en-US" sz="4400" kern="1200"/>
            <a:t>How</a:t>
          </a:r>
        </a:p>
      </dsp:txBody>
      <dsp:txXfrm>
        <a:off x="662953" y="5386638"/>
        <a:ext cx="8266846" cy="11720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63C56-3820-4292-8C2E-390178F2C21A}">
      <dsp:nvSpPr>
        <dsp:cNvPr id="0" name=""/>
        <dsp:cNvSpPr/>
      </dsp:nvSpPr>
      <dsp:spPr>
        <a:xfrm>
          <a:off x="0" y="942297"/>
          <a:ext cx="10700023" cy="4536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441" tIns="833120" rIns="830441" bIns="28448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Increases contributions to development efforts</a:t>
          </a:r>
        </a:p>
        <a:p>
          <a:pPr marL="285750" lvl="1" indent="-285750" algn="l" defTabSz="1778000">
            <a:lnSpc>
              <a:spcPct val="90000"/>
            </a:lnSpc>
            <a:spcBef>
              <a:spcPct val="0"/>
            </a:spcBef>
            <a:spcAft>
              <a:spcPct val="15000"/>
            </a:spcAft>
            <a:buChar char="•"/>
          </a:pPr>
          <a:r>
            <a:rPr lang="en-US" sz="4000" kern="1200" dirty="0"/>
            <a:t>Reduces dependency on funded development</a:t>
          </a:r>
        </a:p>
        <a:p>
          <a:pPr marL="285750" lvl="1" indent="-285750" algn="l" defTabSz="1778000">
            <a:lnSpc>
              <a:spcPct val="90000"/>
            </a:lnSpc>
            <a:spcBef>
              <a:spcPct val="0"/>
            </a:spcBef>
            <a:spcAft>
              <a:spcPct val="15000"/>
            </a:spcAft>
            <a:buChar char="•"/>
          </a:pPr>
          <a:r>
            <a:rPr lang="en-US" sz="4000" kern="1200" dirty="0"/>
            <a:t>Increases credibility</a:t>
          </a:r>
        </a:p>
        <a:p>
          <a:pPr marL="285750" lvl="1" indent="-285750" algn="l" defTabSz="1778000">
            <a:lnSpc>
              <a:spcPct val="90000"/>
            </a:lnSpc>
            <a:spcBef>
              <a:spcPct val="0"/>
            </a:spcBef>
            <a:spcAft>
              <a:spcPct val="15000"/>
            </a:spcAft>
            <a:buChar char="•"/>
          </a:pPr>
          <a:r>
            <a:rPr lang="en-US" sz="4000" kern="1200" dirty="0"/>
            <a:t>Dues helps fund operational expenses</a:t>
          </a:r>
        </a:p>
      </dsp:txBody>
      <dsp:txXfrm>
        <a:off x="0" y="942297"/>
        <a:ext cx="10700023" cy="4536000"/>
      </dsp:txXfrm>
    </dsp:sp>
    <dsp:sp modelId="{ACACE59E-B0F3-4824-BB09-F6C47FF82EB2}">
      <dsp:nvSpPr>
        <dsp:cNvPr id="0" name=""/>
        <dsp:cNvSpPr/>
      </dsp:nvSpPr>
      <dsp:spPr>
        <a:xfrm>
          <a:off x="535001" y="351897"/>
          <a:ext cx="7490016" cy="1180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105" tIns="0" rIns="283105" bIns="0" numCol="1" spcCol="1270" anchor="ctr" anchorCtr="0">
          <a:noAutofit/>
        </a:bodyPr>
        <a:lstStyle/>
        <a:p>
          <a:pPr marL="0" lvl="0" indent="0" algn="l" defTabSz="1778000">
            <a:lnSpc>
              <a:spcPct val="90000"/>
            </a:lnSpc>
            <a:spcBef>
              <a:spcPct val="0"/>
            </a:spcBef>
            <a:spcAft>
              <a:spcPct val="35000"/>
            </a:spcAft>
            <a:buNone/>
          </a:pPr>
          <a:r>
            <a:rPr lang="en-US" sz="4000" kern="1200"/>
            <a:t>Why</a:t>
          </a:r>
        </a:p>
      </dsp:txBody>
      <dsp:txXfrm>
        <a:off x="592643" y="409539"/>
        <a:ext cx="7374732" cy="1065516"/>
      </dsp:txXfrm>
    </dsp:sp>
    <dsp:sp modelId="{C654BFA0-75C4-4F69-8E57-A19A0827F38E}">
      <dsp:nvSpPr>
        <dsp:cNvPr id="0" name=""/>
        <dsp:cNvSpPr/>
      </dsp:nvSpPr>
      <dsp:spPr>
        <a:xfrm>
          <a:off x="0" y="6284697"/>
          <a:ext cx="10700023" cy="2709000"/>
        </a:xfrm>
        <a:prstGeom prst="rect">
          <a:avLst/>
        </a:prstGeom>
        <a:solidFill>
          <a:schemeClr val="lt1">
            <a:alpha val="90000"/>
            <a:hueOff val="0"/>
            <a:satOff val="0"/>
            <a:lumOff val="0"/>
            <a:alphaOff val="0"/>
          </a:schemeClr>
        </a:solidFill>
        <a:ln w="12700" cap="flat" cmpd="sng" algn="ctr">
          <a:solidFill>
            <a:schemeClr val="accent5">
              <a:hueOff val="8662592"/>
              <a:satOff val="0"/>
              <a:lumOff val="-647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441" tIns="833120" rIns="830441" bIns="284480" numCol="1" spcCol="1270" anchor="t" anchorCtr="0">
          <a:noAutofit/>
        </a:bodyPr>
        <a:lstStyle/>
        <a:p>
          <a:pPr marL="285750" lvl="1" indent="-285750" algn="l" defTabSz="1778000">
            <a:lnSpc>
              <a:spcPct val="90000"/>
            </a:lnSpc>
            <a:spcBef>
              <a:spcPct val="0"/>
            </a:spcBef>
            <a:spcAft>
              <a:spcPct val="15000"/>
            </a:spcAft>
            <a:buChar char="•"/>
          </a:pPr>
          <a:r>
            <a:rPr lang="en-US" sz="4000" kern="1200" dirty="0"/>
            <a:t>Prioritize targets - Technology fit, market and geographic match, mission alignment</a:t>
          </a:r>
        </a:p>
      </dsp:txBody>
      <dsp:txXfrm>
        <a:off x="0" y="6284697"/>
        <a:ext cx="10700023" cy="2709000"/>
      </dsp:txXfrm>
    </dsp:sp>
    <dsp:sp modelId="{B6DCB7C2-2A5E-434F-9622-2493929180DA}">
      <dsp:nvSpPr>
        <dsp:cNvPr id="0" name=""/>
        <dsp:cNvSpPr/>
      </dsp:nvSpPr>
      <dsp:spPr>
        <a:xfrm>
          <a:off x="535001" y="5694297"/>
          <a:ext cx="7490016" cy="1180800"/>
        </a:xfrm>
        <a:prstGeom prst="roundRect">
          <a:avLst/>
        </a:prstGeom>
        <a:solidFill>
          <a:schemeClr val="accent5">
            <a:hueOff val="8662592"/>
            <a:satOff val="0"/>
            <a:lumOff val="-647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105" tIns="0" rIns="283105" bIns="0" numCol="1" spcCol="1270" anchor="ctr" anchorCtr="0">
          <a:noAutofit/>
        </a:bodyPr>
        <a:lstStyle/>
        <a:p>
          <a:pPr marL="0" lvl="0" indent="0" algn="l" defTabSz="1778000">
            <a:lnSpc>
              <a:spcPct val="90000"/>
            </a:lnSpc>
            <a:spcBef>
              <a:spcPct val="0"/>
            </a:spcBef>
            <a:spcAft>
              <a:spcPct val="35000"/>
            </a:spcAft>
            <a:buNone/>
          </a:pPr>
          <a:r>
            <a:rPr lang="en-US" sz="4000" kern="1200"/>
            <a:t>How</a:t>
          </a:r>
        </a:p>
      </dsp:txBody>
      <dsp:txXfrm>
        <a:off x="592643" y="5751939"/>
        <a:ext cx="7374732" cy="106551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ABBAC2-CD76-4E4B-BBFF-7C870C1471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06E2AB6-04BA-43F8-AA49-64F4CB150C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7F04BB-B343-477A-817E-3CE21CB1DDBF}" type="datetimeFigureOut">
              <a:rPr lang="en-US" smtClean="0"/>
              <a:t>4/24/2022</a:t>
            </a:fld>
            <a:endParaRPr lang="en-US"/>
          </a:p>
        </p:txBody>
      </p:sp>
      <p:sp>
        <p:nvSpPr>
          <p:cNvPr id="4" name="Footer Placeholder 3">
            <a:extLst>
              <a:ext uri="{FF2B5EF4-FFF2-40B4-BE49-F238E27FC236}">
                <a16:creationId xmlns:a16="http://schemas.microsoft.com/office/drawing/2014/main" id="{9A4AFCF6-AFE2-4711-BADD-55D610B703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6CC089A-2F43-4FD9-96F9-9A1C7E8E761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027CDF1-9496-45BD-82EA-46108845E8DF}" type="slidenum">
              <a:rPr lang="en-US" smtClean="0"/>
              <a:t>‹#›</a:t>
            </a:fld>
            <a:endParaRPr lang="en-US"/>
          </a:p>
        </p:txBody>
      </p:sp>
    </p:spTree>
    <p:extLst>
      <p:ext uri="{BB962C8B-B14F-4D97-AF65-F5344CB8AC3E}">
        <p14:creationId xmlns:p14="http://schemas.microsoft.com/office/powerpoint/2010/main" val="41328257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3C7158-3EDA-D449-8D0F-DA0A67645948}" type="datetimeFigureOut">
              <a:rPr lang="en-US" smtClean="0"/>
              <a:t>4/24/2022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28C9E-AFDC-3345-9ED4-F0F60104F264}" type="slidenum">
              <a:rPr lang="en-US" smtClean="0"/>
              <a:t>‹#›</a:t>
            </a:fld>
            <a:endParaRPr lang="en-US"/>
          </a:p>
        </p:txBody>
      </p:sp>
    </p:spTree>
    <p:extLst>
      <p:ext uri="{BB962C8B-B14F-4D97-AF65-F5344CB8AC3E}">
        <p14:creationId xmlns:p14="http://schemas.microsoft.com/office/powerpoint/2010/main" val="159097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400"/>
              </a:spcBef>
              <a:spcAft>
                <a:spcPts val="0"/>
              </a:spcAft>
            </a:pPr>
            <a:endParaRPr lang="en-US" sz="12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200" dirty="0">
                <a:solidFill>
                  <a:srgbClr val="000000"/>
                </a:solidFill>
                <a:effectLst/>
                <a:latin typeface="Calibri" panose="020F0502020204030204" pitchFamily="34" charset="0"/>
                <a:ea typeface="Calibri" panose="020F0502020204030204" pitchFamily="34" charset="0"/>
              </a:rPr>
              <a:t>Paula Hunter:</a:t>
            </a:r>
            <a:endParaRPr lang="en-US" sz="1200" dirty="0">
              <a:effectLst/>
              <a:latin typeface="Times New Roman" panose="02020603050405020304" pitchFamily="18" charset="0"/>
              <a:ea typeface="Times New Roman" panose="02020603050405020304" pitchFamily="18" charset="0"/>
            </a:endParaRPr>
          </a:p>
          <a:p>
            <a:pPr marL="0" marR="0">
              <a:spcBef>
                <a:spcPts val="400"/>
              </a:spcBef>
              <a:spcAft>
                <a:spcPts val="0"/>
              </a:spcAft>
            </a:pPr>
            <a:r>
              <a:rPr lang="en-US" sz="1200" dirty="0">
                <a:solidFill>
                  <a:srgbClr val="000000"/>
                </a:solidFill>
                <a:effectLst/>
                <a:latin typeface="Calibri" panose="020F0502020204030204" pitchFamily="34" charset="0"/>
                <a:ea typeface="Calibri" panose="020F0502020204030204" pitchFamily="34" charset="0"/>
              </a:rPr>
              <a:t>Thank you, Kosta. I thank you all for joining us today to hear more about Mojaloop, and the Mojaloop Foundation. I think what I would like to start with here today is to emphasize that Mojaloop is an Open-source Software tool kit, that's designed to enable interoperability across payment service providers. </a:t>
            </a:r>
          </a:p>
          <a:p>
            <a:pPr marL="0" marR="0">
              <a:spcBef>
                <a:spcPts val="400"/>
              </a:spcBef>
              <a:spcAft>
                <a:spcPts val="0"/>
              </a:spcAft>
            </a:pPr>
            <a:endParaRPr lang="en-US" sz="1200" dirty="0">
              <a:solidFill>
                <a:srgbClr val="000000"/>
              </a:solidFill>
              <a:effectLst/>
              <a:latin typeface="Calibri" panose="020F0502020204030204" pitchFamily="34" charset="0"/>
              <a:ea typeface="Calibri" panose="020F0502020204030204" pitchFamily="34" charset="0"/>
            </a:endParaRPr>
          </a:p>
          <a:p>
            <a:pPr marL="0" marR="0">
              <a:spcBef>
                <a:spcPts val="400"/>
              </a:spcBef>
              <a:spcAft>
                <a:spcPts val="0"/>
              </a:spcAft>
            </a:pPr>
            <a:r>
              <a:rPr lang="en-US" sz="1200" dirty="0">
                <a:solidFill>
                  <a:srgbClr val="000000"/>
                </a:solidFill>
                <a:effectLst/>
                <a:latin typeface="Calibri" panose="020F0502020204030204" pitchFamily="34" charset="0"/>
                <a:ea typeface="Calibri" panose="020F0502020204030204" pitchFamily="34" charset="0"/>
              </a:rPr>
              <a:t>So, it important to remember that anyone is free to download the software, test it, kick the tires, and deploy it, anything you like, without paying a license fee.  For the techies in the audience, we encourage you to visit our GitHub repository and dive right in and get to know the platform. But more on that later.</a:t>
            </a:r>
            <a:endParaRPr lang="en-US" sz="12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0E28C9E-AFDC-3345-9ED4-F0F60104F26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9982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9F9EFE-3866-4F26-8B90-9FDD8B7F8B76}" type="slidenum">
              <a:rPr lang="en-US" smtClean="0"/>
              <a:t>14</a:t>
            </a:fld>
            <a:endParaRPr lang="en-US"/>
          </a:p>
        </p:txBody>
      </p:sp>
    </p:spTree>
    <p:extLst>
      <p:ext uri="{BB962C8B-B14F-4D97-AF65-F5344CB8AC3E}">
        <p14:creationId xmlns:p14="http://schemas.microsoft.com/office/powerpoint/2010/main" val="404590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0E28C9E-AFDC-3345-9ED4-F0F60104F264}" type="slidenum">
              <a:rPr lang="en-US" smtClean="0"/>
              <a:t>15</a:t>
            </a:fld>
            <a:endParaRPr lang="en-US"/>
          </a:p>
        </p:txBody>
      </p:sp>
    </p:spTree>
    <p:extLst>
      <p:ext uri="{BB962C8B-B14F-4D97-AF65-F5344CB8AC3E}">
        <p14:creationId xmlns:p14="http://schemas.microsoft.com/office/powerpoint/2010/main" val="2496940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1212E7D8-EF21-2543-93D3-E52749CD1EC8}"/>
              </a:ext>
            </a:extLst>
          </p:cNvPr>
          <p:cNvSpPr/>
          <p:nvPr/>
        </p:nvSpPr>
        <p:spPr>
          <a:xfrm>
            <a:off x="861219" y="3595738"/>
            <a:ext cx="25129908" cy="8531688"/>
          </a:xfrm>
          <a:prstGeom prst="roundRect">
            <a:avLst>
              <a:gd name="adj" fmla="val 668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sp>
        <p:nvSpPr>
          <p:cNvPr id="4" name="Oval 3">
            <a:extLst>
              <a:ext uri="{FF2B5EF4-FFF2-40B4-BE49-F238E27FC236}">
                <a16:creationId xmlns:a16="http://schemas.microsoft.com/office/drawing/2014/main" id="{4AC1ED45-D031-B94A-BAB1-482F24228794}"/>
              </a:ext>
            </a:extLst>
          </p:cNvPr>
          <p:cNvSpPr>
            <a:spLocks noChangeAspect="1"/>
          </p:cNvSpPr>
          <p:nvPr/>
        </p:nvSpPr>
        <p:spPr>
          <a:xfrm>
            <a:off x="16183637" y="9013230"/>
            <a:ext cx="3257669" cy="3257669"/>
          </a:xfrm>
          <a:prstGeom prst="ellipse">
            <a:avLst/>
          </a:prstGeom>
          <a:noFill/>
          <a:ln w="14605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B531EC2-BD07-9544-89FF-31AE4C23EC5E}"/>
              </a:ext>
            </a:extLst>
          </p:cNvPr>
          <p:cNvSpPr>
            <a:spLocks noChangeAspect="1"/>
          </p:cNvSpPr>
          <p:nvPr/>
        </p:nvSpPr>
        <p:spPr>
          <a:xfrm>
            <a:off x="21320100" y="4425142"/>
            <a:ext cx="3608615" cy="36086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2B1EF47-5F45-A042-A683-AA31B481CD13}"/>
              </a:ext>
            </a:extLst>
          </p:cNvPr>
          <p:cNvSpPr>
            <a:spLocks noChangeAspect="1"/>
          </p:cNvSpPr>
          <p:nvPr/>
        </p:nvSpPr>
        <p:spPr>
          <a:xfrm>
            <a:off x="17762247" y="5257042"/>
            <a:ext cx="5917515" cy="5917515"/>
          </a:xfrm>
          <a:prstGeom prst="ellipse">
            <a:avLst/>
          </a:prstGeom>
          <a:noFill/>
          <a:ln w="152400">
            <a:gradFill>
              <a:gsLst>
                <a:gs pos="100000">
                  <a:schemeClr val="accent2"/>
                </a:gs>
                <a:gs pos="0">
                  <a:schemeClr val="accent4"/>
                </a:gs>
              </a:gsLst>
              <a:lin ang="7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CDE4030-1079-0643-B091-D5D05B6A1734}"/>
              </a:ext>
            </a:extLst>
          </p:cNvPr>
          <p:cNvSpPr>
            <a:spLocks noChangeAspect="1"/>
          </p:cNvSpPr>
          <p:nvPr/>
        </p:nvSpPr>
        <p:spPr>
          <a:xfrm>
            <a:off x="16489928" y="351150"/>
            <a:ext cx="6658628" cy="66586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a:extLst>
              <a:ext uri="{FF2B5EF4-FFF2-40B4-BE49-F238E27FC236}">
                <a16:creationId xmlns:a16="http://schemas.microsoft.com/office/drawing/2014/main" id="{2522722A-C71E-C24E-832F-3645EE12FC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05779" y="906822"/>
            <a:ext cx="5226926" cy="5417492"/>
          </a:xfrm>
          <a:prstGeom prst="rect">
            <a:avLst/>
          </a:prstGeom>
        </p:spPr>
      </p:pic>
      <p:pic>
        <p:nvPicPr>
          <p:cNvPr id="12" name="Picture 11" descr="A picture containing light&#10;&#10;Description automatically generated">
            <a:extLst>
              <a:ext uri="{FF2B5EF4-FFF2-40B4-BE49-F238E27FC236}">
                <a16:creationId xmlns:a16="http://schemas.microsoft.com/office/drawing/2014/main" id="{29CFA8D0-ED9C-48B8-BB26-069645EE892A}"/>
              </a:ext>
            </a:extLst>
          </p:cNvPr>
          <p:cNvPicPr>
            <a:picLocks noChangeAspect="1"/>
          </p:cNvPicPr>
          <p:nvPr userDrawn="1"/>
        </p:nvPicPr>
        <p:blipFill>
          <a:blip r:embed="rId4"/>
          <a:stretch>
            <a:fillRect/>
          </a:stretch>
        </p:blipFill>
        <p:spPr>
          <a:xfrm>
            <a:off x="1587" y="0"/>
            <a:ext cx="24384000" cy="13716000"/>
          </a:xfrm>
          <a:prstGeom prst="rect">
            <a:avLst/>
          </a:prstGeom>
        </p:spPr>
      </p:pic>
      <p:sp>
        <p:nvSpPr>
          <p:cNvPr id="13" name="Rounded Rectangle 10">
            <a:extLst>
              <a:ext uri="{FF2B5EF4-FFF2-40B4-BE49-F238E27FC236}">
                <a16:creationId xmlns:a16="http://schemas.microsoft.com/office/drawing/2014/main" id="{9F134389-E9FC-4EFB-B6FC-81E8047F89BC}"/>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14" name="Graphic 13">
            <a:extLst>
              <a:ext uri="{FF2B5EF4-FFF2-40B4-BE49-F238E27FC236}">
                <a16:creationId xmlns:a16="http://schemas.microsoft.com/office/drawing/2014/main" id="{21AA261A-3345-4756-A2BF-ECE75A61FFA8}"/>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695847" y="1224115"/>
            <a:ext cx="6612396" cy="1755673"/>
          </a:xfrm>
          <a:prstGeom prst="rect">
            <a:avLst/>
          </a:prstGeom>
        </p:spPr>
      </p:pic>
      <p:pic>
        <p:nvPicPr>
          <p:cNvPr id="17" name="Picture 16" descr="A picture containing cable, necklace, knot&#10;&#10;Description automatically generated">
            <a:extLst>
              <a:ext uri="{FF2B5EF4-FFF2-40B4-BE49-F238E27FC236}">
                <a16:creationId xmlns:a16="http://schemas.microsoft.com/office/drawing/2014/main" id="{7C5E1F89-E5E8-41F2-8D6C-5936F1807D99}"/>
              </a:ext>
            </a:extLst>
          </p:cNvPr>
          <p:cNvPicPr>
            <a:picLocks noChangeAspect="1"/>
          </p:cNvPicPr>
          <p:nvPr userDrawn="1"/>
        </p:nvPicPr>
        <p:blipFill>
          <a:blip r:embed="rId7">
            <a:alphaModFix amt="28000"/>
          </a:blip>
          <a:stretch>
            <a:fillRect/>
          </a:stretch>
        </p:blipFill>
        <p:spPr>
          <a:xfrm rot="16501011">
            <a:off x="19097665" y="7495832"/>
            <a:ext cx="5031755" cy="5031755"/>
          </a:xfrm>
          <a:prstGeom prst="rect">
            <a:avLst/>
          </a:prstGeom>
          <a:ln w="57150">
            <a:noFill/>
          </a:ln>
        </p:spPr>
      </p:pic>
      <p:pic>
        <p:nvPicPr>
          <p:cNvPr id="18" name="Picture 17" descr="A picture containing cable, necklace, knot&#10;&#10;Description automatically generated">
            <a:extLst>
              <a:ext uri="{FF2B5EF4-FFF2-40B4-BE49-F238E27FC236}">
                <a16:creationId xmlns:a16="http://schemas.microsoft.com/office/drawing/2014/main" id="{C2036105-3BB7-4607-9E7E-AC4A1B5C3847}"/>
              </a:ext>
            </a:extLst>
          </p:cNvPr>
          <p:cNvPicPr>
            <a:picLocks noChangeAspect="1"/>
          </p:cNvPicPr>
          <p:nvPr userDrawn="1"/>
        </p:nvPicPr>
        <p:blipFill>
          <a:blip r:embed="rId7">
            <a:alphaModFix amt="28000"/>
          </a:blip>
          <a:stretch>
            <a:fillRect/>
          </a:stretch>
        </p:blipFill>
        <p:spPr>
          <a:xfrm rot="16501011">
            <a:off x="12290465" y="2043298"/>
            <a:ext cx="5031755" cy="5031755"/>
          </a:xfrm>
          <a:prstGeom prst="rect">
            <a:avLst/>
          </a:prstGeom>
          <a:ln w="57150">
            <a:noFill/>
          </a:ln>
        </p:spPr>
      </p:pic>
      <p:pic>
        <p:nvPicPr>
          <p:cNvPr id="19" name="Picture 18" descr="A picture containing cable, necklace, knot&#10;&#10;Description automatically generated">
            <a:extLst>
              <a:ext uri="{FF2B5EF4-FFF2-40B4-BE49-F238E27FC236}">
                <a16:creationId xmlns:a16="http://schemas.microsoft.com/office/drawing/2014/main" id="{7F1E2FA5-3EFD-4A89-89E1-A741E3A18ADD}"/>
              </a:ext>
            </a:extLst>
          </p:cNvPr>
          <p:cNvPicPr>
            <a:picLocks noChangeAspect="1"/>
          </p:cNvPicPr>
          <p:nvPr userDrawn="1"/>
        </p:nvPicPr>
        <p:blipFill>
          <a:blip r:embed="rId7">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600699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AF9D7A-5BEE-9245-944A-197F51D542D9}" type="slidenum">
              <a:rPr lang="en-US" smtClean="0"/>
              <a:t>‹#›</a:t>
            </a:fld>
            <a:endParaRPr lang="en-US"/>
          </a:p>
        </p:txBody>
      </p:sp>
      <p:pic>
        <p:nvPicPr>
          <p:cNvPr id="6" name="Graphic 5">
            <a:extLst>
              <a:ext uri="{FF2B5EF4-FFF2-40B4-BE49-F238E27FC236}">
                <a16:creationId xmlns:a16="http://schemas.microsoft.com/office/drawing/2014/main" id="{4CEF126B-F56C-6046-9078-242D284DDAF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219668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p:nvPicPr>
        <p:blipFill>
          <a:blip r:embed="rId2">
            <a:alphaModFix/>
          </a:blip>
          <a:srcRect/>
          <a:stretch/>
        </p:blipFill>
        <p:spPr>
          <a:xfrm>
            <a:off x="1587" y="0"/>
            <a:ext cx="24384000" cy="13716000"/>
          </a:xfrm>
          <a:prstGeom prst="rect">
            <a:avLst/>
          </a:prstGeom>
        </p:spPr>
      </p:pic>
      <p:sp>
        <p:nvSpPr>
          <p:cNvPr id="4" name="Rectangle 3">
            <a:extLst>
              <a:ext uri="{FF2B5EF4-FFF2-40B4-BE49-F238E27FC236}">
                <a16:creationId xmlns:a16="http://schemas.microsoft.com/office/drawing/2014/main" id="{DE779818-F140-9546-B82F-B1DC522CC4CB}"/>
              </a:ext>
            </a:extLst>
          </p:cNvPr>
          <p:cNvSpPr/>
          <p:nvPr/>
        </p:nvSpPr>
        <p:spPr>
          <a:xfrm>
            <a:off x="0" y="564204"/>
            <a:ext cx="24387175" cy="546694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76619" y="3651250"/>
            <a:ext cx="21033938" cy="2545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dirty="0"/>
          </a:p>
        </p:txBody>
      </p:sp>
      <p:pic>
        <p:nvPicPr>
          <p:cNvPr id="8" name="Graphic 7">
            <a:extLst>
              <a:ext uri="{FF2B5EF4-FFF2-40B4-BE49-F238E27FC236}">
                <a16:creationId xmlns:a16="http://schemas.microsoft.com/office/drawing/2014/main" id="{B44CB57B-FDB9-DD49-A397-36CE873A5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6618" y="12622427"/>
            <a:ext cx="2862509" cy="910798"/>
          </a:xfrm>
          <a:prstGeom prst="rect">
            <a:avLst/>
          </a:prstGeom>
        </p:spPr>
      </p:pic>
      <p:sp>
        <p:nvSpPr>
          <p:cNvPr id="9" name="Content Placeholder 2">
            <a:extLst>
              <a:ext uri="{FF2B5EF4-FFF2-40B4-BE49-F238E27FC236}">
                <a16:creationId xmlns:a16="http://schemas.microsoft.com/office/drawing/2014/main" id="{C6CED839-13B8-4BEE-AA33-CB69C0F65429}"/>
              </a:ext>
            </a:extLst>
          </p:cNvPr>
          <p:cNvSpPr>
            <a:spLocks noGrp="1"/>
          </p:cNvSpPr>
          <p:nvPr>
            <p:ph idx="13"/>
          </p:nvPr>
        </p:nvSpPr>
        <p:spPr>
          <a:xfrm>
            <a:off x="1676619" y="7260662"/>
            <a:ext cx="21033938" cy="41779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744607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8" name="Picture 7" descr="A picture containing light&#10;&#10;Description automatically generated">
            <a:extLst>
              <a:ext uri="{FF2B5EF4-FFF2-40B4-BE49-F238E27FC236}">
                <a16:creationId xmlns:a16="http://schemas.microsoft.com/office/drawing/2014/main" id="{CB14EC90-E499-7F40-A81C-63D0DD2592C7}"/>
              </a:ext>
            </a:extLst>
          </p:cNvPr>
          <p:cNvPicPr>
            <a:picLocks noChangeAspect="1"/>
          </p:cNvPicPr>
          <p:nvPr userDrawn="1"/>
        </p:nvPicPr>
        <p:blipFill>
          <a:blip r:embed="rId2"/>
          <a:stretch>
            <a:fillRect/>
          </a:stretch>
        </p:blipFill>
        <p:spPr>
          <a:xfrm>
            <a:off x="1587" y="0"/>
            <a:ext cx="24384000" cy="13716000"/>
          </a:xfrm>
          <a:prstGeom prst="rect">
            <a:avLst/>
          </a:prstGeom>
        </p:spPr>
      </p:pic>
      <p:sp>
        <p:nvSpPr>
          <p:cNvPr id="11" name="Rounded Rectangle 10">
            <a:extLst>
              <a:ext uri="{FF2B5EF4-FFF2-40B4-BE49-F238E27FC236}">
                <a16:creationId xmlns:a16="http://schemas.microsoft.com/office/drawing/2014/main" id="{1212E7D8-EF21-2543-93D3-E52749CD1EC8}"/>
              </a:ext>
            </a:extLst>
          </p:cNvPr>
          <p:cNvSpPr/>
          <p:nvPr userDrawn="1"/>
        </p:nvSpPr>
        <p:spPr>
          <a:xfrm>
            <a:off x="861219" y="3595738"/>
            <a:ext cx="25129908" cy="8531688"/>
          </a:xfrm>
          <a:prstGeom prst="roundRect">
            <a:avLst>
              <a:gd name="adj" fmla="val 6683"/>
            </a:avLst>
          </a:prstGeom>
          <a:solidFill>
            <a:srgbClr val="005A83">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a:p>
        </p:txBody>
      </p:sp>
      <p:pic>
        <p:nvPicPr>
          <p:cNvPr id="10" name="Graphic 9">
            <a:extLst>
              <a:ext uri="{FF2B5EF4-FFF2-40B4-BE49-F238E27FC236}">
                <a16:creationId xmlns:a16="http://schemas.microsoft.com/office/drawing/2014/main" id="{DE0A9A71-07CD-1F41-BF33-CF2369394EC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695847" y="1224115"/>
            <a:ext cx="6612396" cy="1755673"/>
          </a:xfrm>
          <a:prstGeom prst="rect">
            <a:avLst/>
          </a:prstGeom>
        </p:spPr>
      </p:pic>
      <p:pic>
        <p:nvPicPr>
          <p:cNvPr id="12" name="Picture 11" descr="A picture containing cable, necklace, knot&#10;&#10;Description automatically generated">
            <a:extLst>
              <a:ext uri="{FF2B5EF4-FFF2-40B4-BE49-F238E27FC236}">
                <a16:creationId xmlns:a16="http://schemas.microsoft.com/office/drawing/2014/main" id="{460C1D56-F2C1-7740-9150-DF25E2A37B58}"/>
              </a:ext>
            </a:extLst>
          </p:cNvPr>
          <p:cNvPicPr>
            <a:picLocks noChangeAspect="1"/>
          </p:cNvPicPr>
          <p:nvPr userDrawn="1"/>
        </p:nvPicPr>
        <p:blipFill>
          <a:blip r:embed="rId5">
            <a:alphaModFix amt="28000"/>
          </a:blip>
          <a:stretch>
            <a:fillRect/>
          </a:stretch>
        </p:blipFill>
        <p:spPr>
          <a:xfrm rot="16501011">
            <a:off x="19097665" y="7495832"/>
            <a:ext cx="5031755" cy="5031755"/>
          </a:xfrm>
          <a:prstGeom prst="rect">
            <a:avLst/>
          </a:prstGeom>
          <a:ln w="57150">
            <a:noFill/>
          </a:ln>
        </p:spPr>
      </p:pic>
      <p:pic>
        <p:nvPicPr>
          <p:cNvPr id="13" name="Picture 12" descr="A picture containing cable, necklace, knot&#10;&#10;Description automatically generated">
            <a:extLst>
              <a:ext uri="{FF2B5EF4-FFF2-40B4-BE49-F238E27FC236}">
                <a16:creationId xmlns:a16="http://schemas.microsoft.com/office/drawing/2014/main" id="{18835418-AAB3-834D-87EB-0B74B7432883}"/>
              </a:ext>
            </a:extLst>
          </p:cNvPr>
          <p:cNvPicPr>
            <a:picLocks noChangeAspect="1"/>
          </p:cNvPicPr>
          <p:nvPr userDrawn="1"/>
        </p:nvPicPr>
        <p:blipFill>
          <a:blip r:embed="rId5">
            <a:alphaModFix amt="28000"/>
          </a:blip>
          <a:stretch>
            <a:fillRect/>
          </a:stretch>
        </p:blipFill>
        <p:spPr>
          <a:xfrm rot="16501011">
            <a:off x="12290465" y="2043298"/>
            <a:ext cx="5031755" cy="5031755"/>
          </a:xfrm>
          <a:prstGeom prst="rect">
            <a:avLst/>
          </a:prstGeom>
          <a:ln w="57150">
            <a:noFill/>
          </a:ln>
        </p:spPr>
      </p:pic>
      <p:pic>
        <p:nvPicPr>
          <p:cNvPr id="14" name="Picture 13" descr="A picture containing cable, necklace, knot&#10;&#10;Description automatically generated">
            <a:extLst>
              <a:ext uri="{FF2B5EF4-FFF2-40B4-BE49-F238E27FC236}">
                <a16:creationId xmlns:a16="http://schemas.microsoft.com/office/drawing/2014/main" id="{B521E106-8648-8741-A7AD-70A8F3AE0BB8}"/>
              </a:ext>
            </a:extLst>
          </p:cNvPr>
          <p:cNvPicPr>
            <a:picLocks noChangeAspect="1"/>
          </p:cNvPicPr>
          <p:nvPr userDrawn="1"/>
        </p:nvPicPr>
        <p:blipFill>
          <a:blip r:embed="rId5">
            <a:alphaModFix amt="28000"/>
          </a:blip>
          <a:stretch>
            <a:fillRect/>
          </a:stretch>
        </p:blipFill>
        <p:spPr>
          <a:xfrm rot="16501011">
            <a:off x="21790063" y="5444756"/>
            <a:ext cx="3699541" cy="3699541"/>
          </a:xfrm>
          <a:prstGeom prst="rect">
            <a:avLst/>
          </a:prstGeom>
          <a:ln w="57150">
            <a:noFill/>
          </a:ln>
        </p:spPr>
      </p:pic>
    </p:spTree>
    <p:extLst>
      <p:ext uri="{BB962C8B-B14F-4D97-AF65-F5344CB8AC3E}">
        <p14:creationId xmlns:p14="http://schemas.microsoft.com/office/powerpoint/2010/main" val="9371082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Column">
    <p:spTree>
      <p:nvGrpSpPr>
        <p:cNvPr id="1" name=""/>
        <p:cNvGrpSpPr/>
        <p:nvPr/>
      </p:nvGrpSpPr>
      <p:grpSpPr>
        <a:xfrm>
          <a:off x="0" y="0"/>
          <a:ext cx="0" cy="0"/>
          <a:chOff x="0" y="0"/>
          <a:chExt cx="0" cy="0"/>
        </a:xfrm>
      </p:grpSpPr>
      <p:sp>
        <p:nvSpPr>
          <p:cNvPr id="6" name="Text Placeholder 5"/>
          <p:cNvSpPr>
            <a:spLocks noGrp="1"/>
          </p:cNvSpPr>
          <p:nvPr>
            <p:ph type="body" sz="quarter" idx="11" hasCustomPrompt="1"/>
          </p:nvPr>
        </p:nvSpPr>
        <p:spPr>
          <a:xfrm>
            <a:off x="1213184" y="2402203"/>
            <a:ext cx="21948458" cy="574646"/>
          </a:xfrm>
          <a:prstGeom prst="rect">
            <a:avLst/>
          </a:prstGeom>
        </p:spPr>
        <p:txBody>
          <a:bodyPr/>
          <a:lstStyle>
            <a:lvl1pPr marL="0" marR="0" indent="0" algn="l" defTabSz="1219170" rtl="0" eaLnBrk="1" fontAlgn="auto" latinLnBrk="0" hangingPunct="1">
              <a:lnSpc>
                <a:spcPct val="100000"/>
              </a:lnSpc>
              <a:spcBef>
                <a:spcPts val="0"/>
              </a:spcBef>
              <a:spcAft>
                <a:spcPts val="1600"/>
              </a:spcAft>
              <a:buClr>
                <a:schemeClr val="accent2"/>
              </a:buClr>
              <a:buSzTx/>
              <a:buFont typeface="Arial"/>
              <a:buNone/>
              <a:tabLst/>
              <a:defRPr sz="3734" baseline="0">
                <a:solidFill>
                  <a:schemeClr val="tx1">
                    <a:lumMod val="50000"/>
                    <a:lumOff val="50000"/>
                  </a:schemeClr>
                </a:solidFill>
              </a:defRPr>
            </a:lvl1pPr>
          </a:lstStyle>
          <a:p>
            <a:pPr marL="0" marR="0" lvl="0" indent="0" algn="l" defTabSz="1219170" rtl="0" eaLnBrk="1" fontAlgn="auto" latinLnBrk="0" hangingPunct="1">
              <a:lnSpc>
                <a:spcPct val="100000"/>
              </a:lnSpc>
              <a:spcBef>
                <a:spcPct val="20000"/>
              </a:spcBef>
              <a:spcAft>
                <a:spcPts val="0"/>
              </a:spcAft>
              <a:buClr>
                <a:schemeClr val="accent2"/>
              </a:buClr>
              <a:buSzTx/>
              <a:buFont typeface="Arial"/>
              <a:buNone/>
              <a:tabLst/>
              <a:defRPr/>
            </a:pPr>
            <a:r>
              <a:rPr lang="en-US" sz="3734" b="0" dirty="0"/>
              <a:t>This is a single-column text-only slide option.</a:t>
            </a:r>
          </a:p>
        </p:txBody>
      </p:sp>
      <p:sp>
        <p:nvSpPr>
          <p:cNvPr id="9" name="Title 8"/>
          <p:cNvSpPr>
            <a:spLocks noGrp="1"/>
          </p:cNvSpPr>
          <p:nvPr>
            <p:ph type="title" hasCustomPrompt="1"/>
          </p:nvPr>
        </p:nvSpPr>
        <p:spPr>
          <a:xfrm>
            <a:off x="809576" y="762003"/>
            <a:ext cx="22352068" cy="820738"/>
          </a:xfrm>
        </p:spPr>
        <p:txBody>
          <a:bodyPr/>
          <a:lstStyle/>
          <a:p>
            <a:r>
              <a:rPr lang="en-US" dirty="0"/>
              <a:t>CLICK TO EDIT MASTER TITLE STYLE</a:t>
            </a:r>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3" y="763279"/>
            <a:ext cx="409783" cy="819462"/>
          </a:xfrm>
          <a:prstGeom prst="rect">
            <a:avLst/>
          </a:prstGeom>
        </p:spPr>
      </p:pic>
      <p:sp>
        <p:nvSpPr>
          <p:cNvPr id="11" name="Slide Number Placeholder 5"/>
          <p:cNvSpPr>
            <a:spLocks noGrp="1"/>
          </p:cNvSpPr>
          <p:nvPr>
            <p:ph type="sldNum" sz="quarter" idx="4"/>
          </p:nvPr>
        </p:nvSpPr>
        <p:spPr>
          <a:xfrm>
            <a:off x="22334398" y="12748814"/>
            <a:ext cx="833419" cy="410368"/>
          </a:xfrm>
          <a:prstGeom prst="rect">
            <a:avLst/>
          </a:prstGeom>
        </p:spPr>
        <p:txBody>
          <a:bodyPr vert="horz" wrap="square" lIns="0" tIns="0" rIns="0" bIns="0" rtlCol="0" anchor="ctr">
            <a:spAutoFit/>
          </a:bodyPr>
          <a:lstStyle>
            <a:lvl1pPr algn="r">
              <a:defRPr sz="2666">
                <a:solidFill>
                  <a:schemeClr val="tx1">
                    <a:lumMod val="50000"/>
                    <a:lumOff val="50000"/>
                  </a:schemeClr>
                </a:solidFill>
                <a:latin typeface="Arial" charset="0"/>
                <a:ea typeface="Arial" charset="0"/>
                <a:cs typeface="Arial" charset="0"/>
              </a:defRPr>
            </a:lvl1pPr>
          </a:lstStyle>
          <a:p>
            <a:fld id="{D91A16E7-7A4B-8846-8827-0EA931B1AFDA}" type="slidenum">
              <a:rPr lang="en-US" smtClean="0"/>
              <a:pPr/>
              <a:t>‹#›</a:t>
            </a:fld>
            <a:endParaRPr lang="en-US" dirty="0"/>
          </a:p>
        </p:txBody>
      </p:sp>
    </p:spTree>
    <p:extLst>
      <p:ext uri="{BB962C8B-B14F-4D97-AF65-F5344CB8AC3E}">
        <p14:creationId xmlns:p14="http://schemas.microsoft.com/office/powerpoint/2010/main" val="7837598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20555" y="549176"/>
            <a:ext cx="21946076" cy="1951136"/>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220555" y="3786189"/>
            <a:ext cx="21946076" cy="8465344"/>
          </a:xfrm>
          <a:prstGeom prst="rect">
            <a:avLst/>
          </a:prstGeom>
        </p:spPr>
        <p:txBody>
          <a:bodyPr/>
          <a:lstStyle>
            <a:lvl1pPr>
              <a:defRPr b="1">
                <a:solidFill>
                  <a:srgbClr val="18BEB3"/>
                </a:solidFill>
              </a:defRPr>
            </a:lvl1pPr>
            <a:lvl2pPr marL="0">
              <a:defRPr/>
            </a:lvl2pPr>
            <a:lvl3pPr marL="0">
              <a:defRPr/>
            </a:lvl3pPr>
            <a:lvl4pPr marL="0">
              <a:defRPr/>
            </a:lvl4pPr>
            <a:lvl5pPr marL="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5"/>
          <p:cNvSpPr>
            <a:spLocks noGrp="1"/>
          </p:cNvSpPr>
          <p:nvPr>
            <p:ph type="sldNum" sz="quarter" idx="12"/>
          </p:nvPr>
        </p:nvSpPr>
        <p:spPr>
          <a:xfrm>
            <a:off x="22685359" y="12768002"/>
            <a:ext cx="472414" cy="246221"/>
          </a:xfrm>
          <a:prstGeom prst="rect">
            <a:avLst/>
          </a:prstGeom>
        </p:spPr>
        <p:txBody>
          <a:bodyPr anchor="ctr"/>
          <a:lstStyle>
            <a:lvl1pPr>
              <a:defRPr>
                <a:solidFill>
                  <a:srgbClr val="FFFFFF"/>
                </a:solidFill>
                <a:latin typeface="Verdana"/>
                <a:cs typeface="Verdana"/>
              </a:defRPr>
            </a:lvl1pPr>
          </a:lstStyle>
          <a:p>
            <a:fld id="{5AF0B07D-1202-B541-B422-58719ECD1F04}" type="slidenum">
              <a:rPr lang="en-US" smtClean="0"/>
              <a:pPr/>
              <a:t>‹#›</a:t>
            </a:fld>
            <a:endParaRPr lang="en-US" dirty="0"/>
          </a:p>
        </p:txBody>
      </p:sp>
      <p:sp>
        <p:nvSpPr>
          <p:cNvPr id="6" name="Text Placeholder 5"/>
          <p:cNvSpPr>
            <a:spLocks noGrp="1"/>
          </p:cNvSpPr>
          <p:nvPr>
            <p:ph type="body" sz="quarter" idx="13"/>
          </p:nvPr>
        </p:nvSpPr>
        <p:spPr>
          <a:xfrm>
            <a:off x="1220555" y="2309816"/>
            <a:ext cx="21946076" cy="1285877"/>
          </a:xfrm>
        </p:spPr>
        <p:txBody>
          <a:bodyPr/>
          <a:lstStyle>
            <a:lvl1pPr algn="ctr">
              <a:defRPr sz="2600" b="1"/>
            </a:lvl1pPr>
          </a:lstStyle>
          <a:p>
            <a:pPr lvl="0"/>
            <a:r>
              <a:rPr lang="en-US" dirty="0"/>
              <a:t>Click to edit Master text styles</a:t>
            </a:r>
          </a:p>
        </p:txBody>
      </p:sp>
    </p:spTree>
    <p:extLst>
      <p:ext uri="{BB962C8B-B14F-4D97-AF65-F5344CB8AC3E}">
        <p14:creationId xmlns:p14="http://schemas.microsoft.com/office/powerpoint/2010/main" val="3641082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B14EC90-E499-7F40-A81C-63D0DD2592C7}"/>
              </a:ext>
            </a:extLst>
          </p:cNvPr>
          <p:cNvPicPr>
            <a:picLocks noChangeAspect="1"/>
          </p:cNvPicPr>
          <p:nvPr/>
        </p:nvPicPr>
        <p:blipFill>
          <a:blip r:embed="rId2"/>
          <a:srcRect/>
          <a:stretch/>
        </p:blipFill>
        <p:spPr>
          <a:xfrm>
            <a:off x="1587" y="0"/>
            <a:ext cx="24384000" cy="13716000"/>
          </a:xfrm>
          <a:prstGeom prst="rect">
            <a:avLst/>
          </a:prstGeom>
        </p:spPr>
      </p:pic>
      <p:sp>
        <p:nvSpPr>
          <p:cNvPr id="20" name="Freeform 19">
            <a:extLst>
              <a:ext uri="{FF2B5EF4-FFF2-40B4-BE49-F238E27FC236}">
                <a16:creationId xmlns:a16="http://schemas.microsoft.com/office/drawing/2014/main" id="{67DCEFF5-0D7E-ED41-AB7F-7D0FBD83F9E6}"/>
              </a:ext>
            </a:extLst>
          </p:cNvPr>
          <p:cNvSpPr/>
          <p:nvPr/>
        </p:nvSpPr>
        <p:spPr>
          <a:xfrm>
            <a:off x="861219" y="3595738"/>
            <a:ext cx="25129909" cy="8531688"/>
          </a:xfrm>
          <a:custGeom>
            <a:avLst/>
            <a:gdLst>
              <a:gd name="connsiteX0" fmla="*/ 570174 w 25129909"/>
              <a:gd name="connsiteY0" fmla="*/ 0 h 8531688"/>
              <a:gd name="connsiteX1" fmla="*/ 15632987 w 25129909"/>
              <a:gd name="connsiteY1" fmla="*/ 0 h 8531688"/>
              <a:gd name="connsiteX2" fmla="*/ 15628709 w 25129909"/>
              <a:gd name="connsiteY2" fmla="*/ 84726 h 8531688"/>
              <a:gd name="connsiteX3" fmla="*/ 18958023 w 25129909"/>
              <a:gd name="connsiteY3" fmla="*/ 3414040 h 8531688"/>
              <a:gd name="connsiteX4" fmla="*/ 22287337 w 25129909"/>
              <a:gd name="connsiteY4" fmla="*/ 84726 h 8531688"/>
              <a:gd name="connsiteX5" fmla="*/ 22283059 w 25129909"/>
              <a:gd name="connsiteY5" fmla="*/ 0 h 8531688"/>
              <a:gd name="connsiteX6" fmla="*/ 24559737 w 25129909"/>
              <a:gd name="connsiteY6" fmla="*/ 0 h 8531688"/>
              <a:gd name="connsiteX7" fmla="*/ 25129909 w 25129909"/>
              <a:gd name="connsiteY7" fmla="*/ 570173 h 8531688"/>
              <a:gd name="connsiteX8" fmla="*/ 25129909 w 25129909"/>
              <a:gd name="connsiteY8" fmla="*/ 7961515 h 8531688"/>
              <a:gd name="connsiteX9" fmla="*/ 24559737 w 25129909"/>
              <a:gd name="connsiteY9" fmla="*/ 8531688 h 8531688"/>
              <a:gd name="connsiteX10" fmla="*/ 570174 w 25129909"/>
              <a:gd name="connsiteY10" fmla="*/ 8531688 h 8531688"/>
              <a:gd name="connsiteX11" fmla="*/ 0 w 25129909"/>
              <a:gd name="connsiteY11" fmla="*/ 7961515 h 8531688"/>
              <a:gd name="connsiteX12" fmla="*/ 0 w 25129909"/>
              <a:gd name="connsiteY12" fmla="*/ 570173 h 8531688"/>
              <a:gd name="connsiteX13" fmla="*/ 570174 w 25129909"/>
              <a:gd name="connsiteY13" fmla="*/ 0 h 853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29909" h="8531688">
                <a:moveTo>
                  <a:pt x="570174" y="0"/>
                </a:moveTo>
                <a:lnTo>
                  <a:pt x="15632987" y="0"/>
                </a:lnTo>
                <a:lnTo>
                  <a:pt x="15628709" y="84726"/>
                </a:lnTo>
                <a:cubicBezTo>
                  <a:pt x="15628709" y="1923455"/>
                  <a:pt x="17119293" y="3414040"/>
                  <a:pt x="18958023" y="3414040"/>
                </a:cubicBezTo>
                <a:cubicBezTo>
                  <a:pt x="20796753" y="3414040"/>
                  <a:pt x="22287337" y="1923455"/>
                  <a:pt x="22287337" y="84726"/>
                </a:cubicBezTo>
                <a:lnTo>
                  <a:pt x="22283059" y="0"/>
                </a:lnTo>
                <a:lnTo>
                  <a:pt x="24559737" y="0"/>
                </a:lnTo>
                <a:cubicBezTo>
                  <a:pt x="24874633" y="0"/>
                  <a:pt x="25129909" y="255275"/>
                  <a:pt x="25129909" y="570173"/>
                </a:cubicBezTo>
                <a:lnTo>
                  <a:pt x="25129909" y="7961515"/>
                </a:lnTo>
                <a:cubicBezTo>
                  <a:pt x="25129909" y="8276413"/>
                  <a:pt x="24874633" y="8531688"/>
                  <a:pt x="24559737" y="8531688"/>
                </a:cubicBezTo>
                <a:lnTo>
                  <a:pt x="570174" y="8531688"/>
                </a:lnTo>
                <a:cubicBezTo>
                  <a:pt x="255275" y="8531688"/>
                  <a:pt x="0" y="8276413"/>
                  <a:pt x="0" y="7961515"/>
                </a:cubicBezTo>
                <a:lnTo>
                  <a:pt x="0" y="570173"/>
                </a:lnTo>
                <a:cubicBezTo>
                  <a:pt x="0" y="255275"/>
                  <a:pt x="255275" y="0"/>
                  <a:pt x="57017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 name="Title 1"/>
          <p:cNvSpPr>
            <a:spLocks noGrp="1"/>
          </p:cNvSpPr>
          <p:nvPr>
            <p:ph type="ctrTitle"/>
          </p:nvPr>
        </p:nvSpPr>
        <p:spPr>
          <a:xfrm>
            <a:off x="1695847" y="4203903"/>
            <a:ext cx="12286059" cy="4519609"/>
          </a:xfrm>
        </p:spPr>
        <p:txBody>
          <a:bodyPr anchor="b"/>
          <a:lstStyle>
            <a:lvl1pPr algn="l">
              <a:defRPr sz="12000" b="1">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695847" y="9308787"/>
            <a:ext cx="14344253" cy="2310326"/>
          </a:xfrm>
        </p:spPr>
        <p:txBody>
          <a:bodyPr/>
          <a:lstStyle>
            <a:lvl1pPr marL="0" indent="0" algn="l">
              <a:buNone/>
              <a:defRPr sz="4800">
                <a:solidFill>
                  <a:schemeClr val="bg1"/>
                </a:solidFill>
              </a:defRPr>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20AF9D7A-5BEE-9245-944A-197F51D542D9}" type="slidenum">
              <a:rPr lang="en-US" smtClean="0"/>
              <a:pPr/>
              <a:t>‹#›</a:t>
            </a:fld>
            <a:endParaRPr lang="en-US" dirty="0"/>
          </a:p>
        </p:txBody>
      </p:sp>
      <p:pic>
        <p:nvPicPr>
          <p:cNvPr id="13" name="Graphic 12">
            <a:extLst>
              <a:ext uri="{FF2B5EF4-FFF2-40B4-BE49-F238E27FC236}">
                <a16:creationId xmlns:a16="http://schemas.microsoft.com/office/drawing/2014/main" id="{9E0E56EE-00B1-6C4C-9C45-C68FA4C4D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05779" y="913387"/>
            <a:ext cx="5226926" cy="5417492"/>
          </a:xfrm>
          <a:prstGeom prst="rect">
            <a:avLst/>
          </a:prstGeom>
        </p:spPr>
      </p:pic>
    </p:spTree>
    <p:extLst>
      <p:ext uri="{BB962C8B-B14F-4D97-AF65-F5344CB8AC3E}">
        <p14:creationId xmlns:p14="http://schemas.microsoft.com/office/powerpoint/2010/main" val="122327762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8914314" cy="2651126"/>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8" name="Graphic 7">
            <a:extLst>
              <a:ext uri="{FF2B5EF4-FFF2-40B4-BE49-F238E27FC236}">
                <a16:creationId xmlns:a16="http://schemas.microsoft.com/office/drawing/2014/main" id="{70CA752F-4157-1F49-9BD9-6341ACA14C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1098470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D33483-5DC1-4919-B94C-777794C8A760}"/>
              </a:ext>
            </a:extLst>
          </p:cNvPr>
          <p:cNvPicPr>
            <a:picLocks noChangeAspect="1"/>
          </p:cNvPicPr>
          <p:nvPr/>
        </p:nvPicPr>
        <p:blipFill>
          <a:blip r:embed="rId2">
            <a:alphaModFix/>
          </a:blip>
          <a:srcRect/>
          <a:stretch/>
        </p:blipFill>
        <p:spPr>
          <a:xfrm>
            <a:off x="1587" y="0"/>
            <a:ext cx="24384000" cy="13716000"/>
          </a:xfrm>
          <a:prstGeom prst="rect">
            <a:avLst/>
          </a:prstGeom>
        </p:spPr>
      </p:pic>
      <p:sp>
        <p:nvSpPr>
          <p:cNvPr id="17" name="Freeform 16">
            <a:extLst>
              <a:ext uri="{FF2B5EF4-FFF2-40B4-BE49-F238E27FC236}">
                <a16:creationId xmlns:a16="http://schemas.microsoft.com/office/drawing/2014/main" id="{962299F1-A818-E549-B104-1D7345A9E9C5}"/>
              </a:ext>
            </a:extLst>
          </p:cNvPr>
          <p:cNvSpPr/>
          <p:nvPr/>
        </p:nvSpPr>
        <p:spPr>
          <a:xfrm>
            <a:off x="50103" y="564204"/>
            <a:ext cx="24387176" cy="5466945"/>
          </a:xfrm>
          <a:custGeom>
            <a:avLst/>
            <a:gdLst>
              <a:gd name="connsiteX0" fmla="*/ 0 w 24387176"/>
              <a:gd name="connsiteY0" fmla="*/ 0 h 5466945"/>
              <a:gd name="connsiteX1" fmla="*/ 21570558 w 24387176"/>
              <a:gd name="connsiteY1" fmla="*/ 0 h 5466945"/>
              <a:gd name="connsiteX2" fmla="*/ 21515138 w 24387176"/>
              <a:gd name="connsiteY2" fmla="*/ 41442 h 5466945"/>
              <a:gd name="connsiteX3" fmla="*/ 20831244 w 24387176"/>
              <a:gd name="connsiteY3" fmla="*/ 1491610 h 5466945"/>
              <a:gd name="connsiteX4" fmla="*/ 22710556 w 24387176"/>
              <a:gd name="connsiteY4" fmla="*/ 3370921 h 5466945"/>
              <a:gd name="connsiteX5" fmla="*/ 24363046 w 24387176"/>
              <a:gd name="connsiteY5" fmla="*/ 2387401 h 5466945"/>
              <a:gd name="connsiteX6" fmla="*/ 24387176 w 24387176"/>
              <a:gd name="connsiteY6" fmla="*/ 2337309 h 5466945"/>
              <a:gd name="connsiteX7" fmla="*/ 24387176 w 24387176"/>
              <a:gd name="connsiteY7" fmla="*/ 5466945 h 5466945"/>
              <a:gd name="connsiteX8" fmla="*/ 0 w 24387176"/>
              <a:gd name="connsiteY8" fmla="*/ 5466945 h 5466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87176" h="5466945">
                <a:moveTo>
                  <a:pt x="0" y="0"/>
                </a:moveTo>
                <a:lnTo>
                  <a:pt x="21570558" y="0"/>
                </a:lnTo>
                <a:lnTo>
                  <a:pt x="21515138" y="41442"/>
                </a:lnTo>
                <a:cubicBezTo>
                  <a:pt x="21097466" y="386136"/>
                  <a:pt x="20831244" y="907783"/>
                  <a:pt x="20831244" y="1491610"/>
                </a:cubicBezTo>
                <a:cubicBezTo>
                  <a:pt x="20831244" y="2529525"/>
                  <a:pt x="21672640" y="3370921"/>
                  <a:pt x="22710556" y="3370921"/>
                </a:cubicBezTo>
                <a:cubicBezTo>
                  <a:pt x="23424124" y="3370921"/>
                  <a:pt x="24044804" y="2973230"/>
                  <a:pt x="24363046" y="2387401"/>
                </a:cubicBezTo>
                <a:lnTo>
                  <a:pt x="24387176" y="2337309"/>
                </a:lnTo>
                <a:lnTo>
                  <a:pt x="24387176" y="5466945"/>
                </a:lnTo>
                <a:lnTo>
                  <a:pt x="0" y="5466945"/>
                </a:lnTo>
                <a:close/>
              </a:path>
            </a:pathLst>
          </a:cu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676619" y="730251"/>
            <a:ext cx="18869389" cy="2651126"/>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dirty="0"/>
          </a:p>
        </p:txBody>
      </p:sp>
      <p:pic>
        <p:nvPicPr>
          <p:cNvPr id="9" name="Graphic 8">
            <a:extLst>
              <a:ext uri="{FF2B5EF4-FFF2-40B4-BE49-F238E27FC236}">
                <a16:creationId xmlns:a16="http://schemas.microsoft.com/office/drawing/2014/main" id="{723FA03B-5C37-DA48-8571-A149C824F6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40724982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13936867"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B0BE23F3-E5CF-084E-8ACD-443D91AE88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1972979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51FDB6C-806C-4135-BCBC-52AC466F483A}"/>
              </a:ext>
            </a:extLst>
          </p:cNvPr>
          <p:cNvPicPr>
            <a:picLocks noChangeAspect="1"/>
          </p:cNvPicPr>
          <p:nvPr/>
        </p:nvPicPr>
        <p:blipFill>
          <a:blip r:embed="rId2"/>
          <a:srcRect/>
          <a:stretch/>
        </p:blipFill>
        <p:spPr>
          <a:xfrm>
            <a:off x="1587" y="0"/>
            <a:ext cx="24384000" cy="13716000"/>
          </a:xfrm>
          <a:prstGeom prst="rect">
            <a:avLst/>
          </a:prstGeom>
        </p:spPr>
      </p:pic>
      <p:sp>
        <p:nvSpPr>
          <p:cNvPr id="2" name="Title 1"/>
          <p:cNvSpPr>
            <a:spLocks noGrp="1"/>
          </p:cNvSpPr>
          <p:nvPr>
            <p:ph type="title"/>
          </p:nvPr>
        </p:nvSpPr>
        <p:spPr>
          <a:xfrm>
            <a:off x="1663917" y="3419477"/>
            <a:ext cx="14645007"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0AF9D7A-5BEE-9245-944A-197F51D542D9}" type="slidenum">
              <a:rPr lang="en-US" smtClean="0"/>
              <a:pPr/>
              <a:t>‹#›</a:t>
            </a:fld>
            <a:endParaRPr lang="en-US" dirty="0"/>
          </a:p>
        </p:txBody>
      </p:sp>
      <p:pic>
        <p:nvPicPr>
          <p:cNvPr id="10" name="Graphic 9">
            <a:extLst>
              <a:ext uri="{FF2B5EF4-FFF2-40B4-BE49-F238E27FC236}">
                <a16:creationId xmlns:a16="http://schemas.microsoft.com/office/drawing/2014/main" id="{68A2998F-5049-1746-BAE0-89403B9259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05779" y="794856"/>
            <a:ext cx="5226926" cy="5417492"/>
          </a:xfrm>
          <a:prstGeom prst="rect">
            <a:avLst/>
          </a:prstGeom>
        </p:spPr>
      </p:pic>
    </p:spTree>
    <p:extLst>
      <p:ext uri="{BB962C8B-B14F-4D97-AF65-F5344CB8AC3E}">
        <p14:creationId xmlns:p14="http://schemas.microsoft.com/office/powerpoint/2010/main" val="322480887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261275" cy="265112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AF9D7A-5BEE-9245-944A-197F51D542D9}" type="slidenum">
              <a:rPr lang="en-US" smtClean="0"/>
              <a:t>‹#›</a:t>
            </a:fld>
            <a:endParaRPr lang="en-US"/>
          </a:p>
        </p:txBody>
      </p:sp>
      <p:pic>
        <p:nvPicPr>
          <p:cNvPr id="9" name="Graphic 8">
            <a:extLst>
              <a:ext uri="{FF2B5EF4-FFF2-40B4-BE49-F238E27FC236}">
                <a16:creationId xmlns:a16="http://schemas.microsoft.com/office/drawing/2014/main" id="{1372E2AF-0D5A-1246-B93A-D8631C6A62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3576092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19052825"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AF9D7A-5BEE-9245-944A-197F51D542D9}" type="slidenum">
              <a:rPr lang="en-US" smtClean="0"/>
              <a:t>‹#›</a:t>
            </a:fld>
            <a:endParaRPr lang="en-US"/>
          </a:p>
        </p:txBody>
      </p:sp>
      <p:pic>
        <p:nvPicPr>
          <p:cNvPr id="11" name="Graphic 10">
            <a:extLst>
              <a:ext uri="{FF2B5EF4-FFF2-40B4-BE49-F238E27FC236}">
                <a16:creationId xmlns:a16="http://schemas.microsoft.com/office/drawing/2014/main" id="{11E68B05-1CE0-3A43-9D27-682D924BE4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1319667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676619" y="730251"/>
            <a:ext cx="19093324" cy="2651126"/>
          </a:xfrm>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AF9D7A-5BEE-9245-944A-197F51D542D9}" type="slidenum">
              <a:rPr lang="en-US" smtClean="0"/>
              <a:t>‹#›</a:t>
            </a:fld>
            <a:endParaRPr lang="en-US"/>
          </a:p>
        </p:txBody>
      </p:sp>
      <p:pic>
        <p:nvPicPr>
          <p:cNvPr id="7" name="Graphic 6">
            <a:extLst>
              <a:ext uri="{FF2B5EF4-FFF2-40B4-BE49-F238E27FC236}">
                <a16:creationId xmlns:a16="http://schemas.microsoft.com/office/drawing/2014/main" id="{10CA894B-6867-8D4E-B48A-8A4A1815F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91356" y="730251"/>
            <a:ext cx="2438400" cy="2527300"/>
          </a:xfrm>
          <a:prstGeom prst="rect">
            <a:avLst/>
          </a:prstGeom>
        </p:spPr>
      </p:pic>
    </p:spTree>
    <p:extLst>
      <p:ext uri="{BB962C8B-B14F-4D97-AF65-F5344CB8AC3E}">
        <p14:creationId xmlns:p14="http://schemas.microsoft.com/office/powerpoint/2010/main" val="164735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rgbClr val="005A83"/>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rgbClr val="005A83"/>
                </a:solidFill>
              </a:defRPr>
            </a:lvl1pPr>
          </a:lstStyle>
          <a:p>
            <a:fld id="{20AF9D7A-5BEE-9245-944A-197F51D542D9}" type="slidenum">
              <a:rPr lang="en-US" smtClean="0"/>
              <a:pPr/>
              <a:t>‹#›</a:t>
            </a:fld>
            <a:endParaRPr lang="en-US" dirty="0"/>
          </a:p>
        </p:txBody>
      </p:sp>
      <p:pic>
        <p:nvPicPr>
          <p:cNvPr id="7" name="Graphic 6">
            <a:extLst>
              <a:ext uri="{FF2B5EF4-FFF2-40B4-BE49-F238E27FC236}">
                <a16:creationId xmlns:a16="http://schemas.microsoft.com/office/drawing/2014/main" id="{B50C7D0C-377E-4E61-9467-2C9E53BFD9D9}"/>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676618" y="12727286"/>
            <a:ext cx="2317605" cy="615353"/>
          </a:xfrm>
          <a:prstGeom prst="rect">
            <a:avLst/>
          </a:prstGeom>
        </p:spPr>
      </p:pic>
    </p:spTree>
    <p:extLst>
      <p:ext uri="{BB962C8B-B14F-4D97-AF65-F5344CB8AC3E}">
        <p14:creationId xmlns:p14="http://schemas.microsoft.com/office/powerpoint/2010/main" val="16825746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698" r:id="rId11"/>
    <p:sldLayoutId id="2147483668" r:id="rId12"/>
    <p:sldLayoutId id="2147483670" r:id="rId13"/>
    <p:sldLayoutId id="2147483697" r:id="rId14"/>
  </p:sldLayoutIdLst>
  <p:hf hdr="0" ftr="0" dt="0"/>
  <p:txStyles>
    <p:titleStyle>
      <a:lvl1pPr algn="l" defTabSz="1828800" rtl="0" eaLnBrk="1" latinLnBrk="0" hangingPunct="1">
        <a:lnSpc>
          <a:spcPct val="90000"/>
        </a:lnSpc>
        <a:spcBef>
          <a:spcPct val="0"/>
        </a:spcBef>
        <a:buNone/>
        <a:defRPr sz="8800" b="1" kern="1200">
          <a:solidFill>
            <a:schemeClr val="accent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9.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0.xml"/><Relationship Id="rId6" Type="http://schemas.openxmlformats.org/officeDocument/2006/relationships/hyperlink" Target="https://mojaloop.slack.com/archives/C02K19CTH54" TargetMode="External"/><Relationship Id="rId5" Type="http://schemas.openxmlformats.org/officeDocument/2006/relationships/image" Target="../media/image25.jpe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ojaloop.io/mojaloop-business-directory/" TargetMode="Externa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www.surveymonkey.com/r/FBT8LL7" TargetMode="External"/><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2F82EB-5BC6-4A8F-88CB-3ABC46D61A26}"/>
              </a:ext>
            </a:extLst>
          </p:cNvPr>
          <p:cNvSpPr>
            <a:spLocks noGrp="1"/>
          </p:cNvSpPr>
          <p:nvPr>
            <p:ph type="ctrTitle"/>
          </p:nvPr>
        </p:nvSpPr>
        <p:spPr>
          <a:xfrm>
            <a:off x="1695847" y="4203903"/>
            <a:ext cx="12286059" cy="4519609"/>
          </a:xfrm>
        </p:spPr>
        <p:txBody>
          <a:bodyPr/>
          <a:lstStyle/>
          <a:p>
            <a:r>
              <a:rPr lang="en-US" dirty="0"/>
              <a:t>Welcome to Arusha!</a:t>
            </a:r>
          </a:p>
        </p:txBody>
      </p:sp>
      <p:sp>
        <p:nvSpPr>
          <p:cNvPr id="6" name="Subtitle 5">
            <a:extLst>
              <a:ext uri="{FF2B5EF4-FFF2-40B4-BE49-F238E27FC236}">
                <a16:creationId xmlns:a16="http://schemas.microsoft.com/office/drawing/2014/main" id="{DE9EDCBC-6E92-4444-B456-716C15E86CBB}"/>
              </a:ext>
            </a:extLst>
          </p:cNvPr>
          <p:cNvSpPr>
            <a:spLocks noGrp="1"/>
          </p:cNvSpPr>
          <p:nvPr>
            <p:ph type="subTitle" idx="1"/>
          </p:nvPr>
        </p:nvSpPr>
        <p:spPr>
          <a:xfrm>
            <a:off x="1695847" y="9308787"/>
            <a:ext cx="14344253" cy="2310326"/>
          </a:xfrm>
        </p:spPr>
        <p:txBody>
          <a:bodyPr>
            <a:normAutofit/>
          </a:bodyPr>
          <a:lstStyle/>
          <a:p>
            <a:r>
              <a:rPr lang="en-US" dirty="0"/>
              <a:t>Paula Hunter, Executive Director</a:t>
            </a:r>
          </a:p>
          <a:p>
            <a:r>
              <a:rPr lang="en-US" dirty="0"/>
              <a:t>Mojaloop Community Meeting - April 2022</a:t>
            </a:r>
          </a:p>
        </p:txBody>
      </p:sp>
      <p:sp>
        <p:nvSpPr>
          <p:cNvPr id="4" name="Slide Number Placeholder 3">
            <a:extLst>
              <a:ext uri="{FF2B5EF4-FFF2-40B4-BE49-F238E27FC236}">
                <a16:creationId xmlns:a16="http://schemas.microsoft.com/office/drawing/2014/main" id="{932F85C9-4CF0-4482-BD6E-306C13BD6290}"/>
              </a:ext>
            </a:extLst>
          </p:cNvPr>
          <p:cNvSpPr>
            <a:spLocks noGrp="1"/>
          </p:cNvSpPr>
          <p:nvPr>
            <p:ph type="sldNum" sz="quarter" idx="12"/>
          </p:nvPr>
        </p:nvSpPr>
        <p:spPr>
          <a:xfrm>
            <a:off x="17223443" y="12712701"/>
            <a:ext cx="5487114" cy="730250"/>
          </a:xfrm>
        </p:spPr>
        <p:txBody>
          <a:bodyPr/>
          <a:lstStyle/>
          <a:p>
            <a:fld id="{20AF9D7A-5BEE-9245-944A-197F51D542D9}" type="slidenum">
              <a:rPr lang="en-US" smtClean="0"/>
              <a:pPr/>
              <a:t>1</a:t>
            </a:fld>
            <a:endParaRPr lang="en-US" dirty="0"/>
          </a:p>
        </p:txBody>
      </p:sp>
    </p:spTree>
    <p:extLst>
      <p:ext uri="{BB962C8B-B14F-4D97-AF65-F5344CB8AC3E}">
        <p14:creationId xmlns:p14="http://schemas.microsoft.com/office/powerpoint/2010/main" val="1551507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tock numbers on a digital display">
            <a:extLst>
              <a:ext uri="{FF2B5EF4-FFF2-40B4-BE49-F238E27FC236}">
                <a16:creationId xmlns:a16="http://schemas.microsoft.com/office/drawing/2014/main" id="{DC42C77D-7732-4C24-98F0-8CB995104686}"/>
              </a:ext>
            </a:extLst>
          </p:cNvPr>
          <p:cNvPicPr>
            <a:picLocks noChangeAspect="1"/>
          </p:cNvPicPr>
          <p:nvPr/>
        </p:nvPicPr>
        <p:blipFill rotWithShape="1">
          <a:blip r:embed="rId2"/>
          <a:srcRect l="3" r="-2" b="3445"/>
          <a:stretch/>
        </p:blipFill>
        <p:spPr>
          <a:xfrm>
            <a:off x="0" y="10"/>
            <a:ext cx="24387175" cy="13715990"/>
          </a:xfrm>
          <a:prstGeom prst="rect">
            <a:avLst/>
          </a:prstGeom>
          <a:effectLst/>
        </p:spPr>
      </p:pic>
      <p:pic>
        <p:nvPicPr>
          <p:cNvPr id="10" name="Picture 9">
            <a:extLst>
              <a:ext uri="{FF2B5EF4-FFF2-40B4-BE49-F238E27FC236}">
                <a16:creationId xmlns:a16="http://schemas.microsoft.com/office/drawing/2014/main" id="{350005F6-109F-774A-AE60-3B6FB2CA7D3D}"/>
              </a:ext>
            </a:extLst>
          </p:cNvPr>
          <p:cNvPicPr>
            <a:picLocks noChangeAspect="1"/>
          </p:cNvPicPr>
          <p:nvPr/>
        </p:nvPicPr>
        <p:blipFill>
          <a:blip r:embed="rId3">
            <a:alphaModFix amt="81000"/>
          </a:blip>
          <a:stretch>
            <a:fillRect/>
          </a:stretch>
        </p:blipFill>
        <p:spPr>
          <a:xfrm rot="10800000" flipH="1">
            <a:off x="1" y="-2"/>
            <a:ext cx="22037040" cy="13716000"/>
          </a:xfrm>
          <a:prstGeom prst="rect">
            <a:avLst/>
          </a:prstGeom>
        </p:spPr>
      </p:pic>
      <p:sp>
        <p:nvSpPr>
          <p:cNvPr id="2" name="Title 1">
            <a:extLst>
              <a:ext uri="{FF2B5EF4-FFF2-40B4-BE49-F238E27FC236}">
                <a16:creationId xmlns:a16="http://schemas.microsoft.com/office/drawing/2014/main" id="{230011A3-4810-4CC1-9D53-348B60983C28}"/>
              </a:ext>
            </a:extLst>
          </p:cNvPr>
          <p:cNvSpPr>
            <a:spLocks noGrp="1"/>
          </p:cNvSpPr>
          <p:nvPr>
            <p:ph type="title"/>
          </p:nvPr>
        </p:nvSpPr>
        <p:spPr>
          <a:xfrm>
            <a:off x="1676618" y="730251"/>
            <a:ext cx="12839481" cy="2104389"/>
          </a:xfrm>
        </p:spPr>
        <p:txBody>
          <a:bodyPr anchor="b">
            <a:normAutofit/>
          </a:bodyPr>
          <a:lstStyle/>
          <a:p>
            <a:pPr algn="l"/>
            <a:r>
              <a:rPr lang="en-US" sz="8800"/>
              <a:t>The Promise of CBDCs</a:t>
            </a:r>
          </a:p>
        </p:txBody>
      </p:sp>
      <p:sp>
        <p:nvSpPr>
          <p:cNvPr id="4" name="Slide Number Placeholder 3">
            <a:extLst>
              <a:ext uri="{FF2B5EF4-FFF2-40B4-BE49-F238E27FC236}">
                <a16:creationId xmlns:a16="http://schemas.microsoft.com/office/drawing/2014/main" id="{48EBCD82-E747-41C9-ACAD-6AFC9A0349B8}"/>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10</a:t>
            </a:fld>
            <a:endParaRPr lang="en-US"/>
          </a:p>
        </p:txBody>
      </p:sp>
      <p:sp>
        <p:nvSpPr>
          <p:cNvPr id="5" name="Content Placeholder 4">
            <a:extLst>
              <a:ext uri="{FF2B5EF4-FFF2-40B4-BE49-F238E27FC236}">
                <a16:creationId xmlns:a16="http://schemas.microsoft.com/office/drawing/2014/main" id="{FA8CBC6E-07A1-400B-A433-450DB5F41899}"/>
              </a:ext>
            </a:extLst>
          </p:cNvPr>
          <p:cNvSpPr>
            <a:spLocks noGrp="1"/>
          </p:cNvSpPr>
          <p:nvPr>
            <p:ph idx="4294967295"/>
          </p:nvPr>
        </p:nvSpPr>
        <p:spPr>
          <a:xfrm>
            <a:off x="1676618" y="3564881"/>
            <a:ext cx="13174662" cy="7570788"/>
          </a:xfrm>
        </p:spPr>
        <p:txBody>
          <a:bodyPr>
            <a:normAutofit/>
          </a:bodyPr>
          <a:lstStyle/>
          <a:p>
            <a:r>
              <a:rPr lang="en-US" sz="4000" b="0" i="0">
                <a:solidFill>
                  <a:schemeClr val="bg1"/>
                </a:solidFill>
                <a:effectLst/>
              </a:rPr>
              <a:t>CBDC </a:t>
            </a:r>
            <a:r>
              <a:rPr lang="en-US" sz="4000" b="1" i="0">
                <a:solidFill>
                  <a:schemeClr val="bg1"/>
                </a:solidFill>
                <a:effectLst/>
              </a:rPr>
              <a:t>reduces the reliance on banks and other financial institutions</a:t>
            </a:r>
            <a:r>
              <a:rPr lang="en-US" sz="4000" b="0" i="0">
                <a:solidFill>
                  <a:schemeClr val="bg1"/>
                </a:solidFill>
                <a:effectLst/>
              </a:rPr>
              <a:t>. It can be the medium that fosters the financial inclusion of the underserved populace.</a:t>
            </a:r>
          </a:p>
          <a:p>
            <a:pPr>
              <a:spcBef>
                <a:spcPts val="3800"/>
              </a:spcBef>
            </a:pPr>
            <a:r>
              <a:rPr lang="en-US" sz="4000">
                <a:solidFill>
                  <a:schemeClr val="bg1"/>
                </a:solidFill>
              </a:rPr>
              <a:t>Can be universally accessible and widely used</a:t>
            </a:r>
          </a:p>
          <a:p>
            <a:pPr lvl="1"/>
            <a:r>
              <a:rPr lang="en-US" sz="4000">
                <a:solidFill>
                  <a:schemeClr val="bg1"/>
                </a:solidFill>
              </a:rPr>
              <a:t>Accelerate aid payments (G2P)</a:t>
            </a:r>
          </a:p>
          <a:p>
            <a:pPr>
              <a:spcBef>
                <a:spcPts val="3800"/>
              </a:spcBef>
            </a:pPr>
            <a:r>
              <a:rPr lang="en-US" sz="4000">
                <a:solidFill>
                  <a:schemeClr val="bg1"/>
                </a:solidFill>
              </a:rPr>
              <a:t>CBDCs reduce dependence on physical cash, thereby making the distribution of money more efficient</a:t>
            </a:r>
          </a:p>
          <a:p>
            <a:pPr>
              <a:spcBef>
                <a:spcPts val="3800"/>
              </a:spcBef>
            </a:pPr>
            <a:r>
              <a:rPr lang="en-US" sz="4000">
                <a:solidFill>
                  <a:schemeClr val="bg1"/>
                </a:solidFill>
              </a:rPr>
              <a:t>CBDCs may be cheaper than other digital financial services</a:t>
            </a:r>
          </a:p>
        </p:txBody>
      </p:sp>
      <p:pic>
        <p:nvPicPr>
          <p:cNvPr id="12" name="Graphic 11">
            <a:extLst>
              <a:ext uri="{FF2B5EF4-FFF2-40B4-BE49-F238E27FC236}">
                <a16:creationId xmlns:a16="http://schemas.microsoft.com/office/drawing/2014/main" id="{4FE454C0-0340-7E4D-A0D4-A7CD078B9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76618" y="12735678"/>
            <a:ext cx="2150645" cy="684295"/>
          </a:xfrm>
          <a:prstGeom prst="rect">
            <a:avLst/>
          </a:prstGeom>
        </p:spPr>
      </p:pic>
    </p:spTree>
    <p:extLst>
      <p:ext uri="{BB962C8B-B14F-4D97-AF65-F5344CB8AC3E}">
        <p14:creationId xmlns:p14="http://schemas.microsoft.com/office/powerpoint/2010/main" val="2290786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2E537EA-19A1-224B-AB71-463F87D38332}"/>
              </a:ext>
            </a:extLst>
          </p:cNvPr>
          <p:cNvSpPr/>
          <p:nvPr/>
        </p:nvSpPr>
        <p:spPr>
          <a:xfrm>
            <a:off x="0" y="0"/>
            <a:ext cx="24387175" cy="9144000"/>
          </a:xfrm>
          <a:prstGeom prst="rect">
            <a:avLst/>
          </a:prstGeom>
          <a:gradFill>
            <a:gsLst>
              <a:gs pos="7000">
                <a:schemeClr val="accent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O"/>
          </a:p>
        </p:txBody>
      </p:sp>
      <p:sp>
        <p:nvSpPr>
          <p:cNvPr id="4" name="Slide Number Placeholder 3">
            <a:extLst>
              <a:ext uri="{FF2B5EF4-FFF2-40B4-BE49-F238E27FC236}">
                <a16:creationId xmlns:a16="http://schemas.microsoft.com/office/drawing/2014/main" id="{5C46E936-1F48-410B-A9C8-D46EFCCE0F91}"/>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11</a:t>
            </a:fld>
            <a:endParaRPr lang="en-US"/>
          </a:p>
        </p:txBody>
      </p:sp>
      <p:sp>
        <p:nvSpPr>
          <p:cNvPr id="2" name="Title 1">
            <a:extLst>
              <a:ext uri="{FF2B5EF4-FFF2-40B4-BE49-F238E27FC236}">
                <a16:creationId xmlns:a16="http://schemas.microsoft.com/office/drawing/2014/main" id="{85044013-8A20-4994-844D-6FE749A46088}"/>
              </a:ext>
            </a:extLst>
          </p:cNvPr>
          <p:cNvSpPr>
            <a:spLocks noGrp="1"/>
          </p:cNvSpPr>
          <p:nvPr>
            <p:ph type="title" idx="4294967295"/>
          </p:nvPr>
        </p:nvSpPr>
        <p:spPr>
          <a:xfrm>
            <a:off x="392112" y="377824"/>
            <a:ext cx="23602950" cy="2992437"/>
          </a:xfrm>
        </p:spPr>
        <p:txBody>
          <a:bodyPr>
            <a:normAutofit/>
          </a:bodyPr>
          <a:lstStyle/>
          <a:p>
            <a:r>
              <a:rPr lang="en-US" dirty="0">
                <a:solidFill>
                  <a:schemeClr val="bg1"/>
                </a:solidFill>
              </a:rPr>
              <a:t>Mojaloop and Wholesale CBDC – Beyond the Code</a:t>
            </a:r>
          </a:p>
        </p:txBody>
      </p:sp>
      <p:pic>
        <p:nvPicPr>
          <p:cNvPr id="12" name="Picture 11">
            <a:extLst>
              <a:ext uri="{FF2B5EF4-FFF2-40B4-BE49-F238E27FC236}">
                <a16:creationId xmlns:a16="http://schemas.microsoft.com/office/drawing/2014/main" id="{B81F5BE5-3278-AD48-B03D-A3BE948485C9}"/>
              </a:ext>
            </a:extLst>
          </p:cNvPr>
          <p:cNvPicPr>
            <a:picLocks noChangeAspect="1"/>
          </p:cNvPicPr>
          <p:nvPr/>
        </p:nvPicPr>
        <p:blipFill rotWithShape="1">
          <a:blip r:embed="rId2"/>
          <a:srcRect l="28912" r="15448"/>
          <a:stretch/>
        </p:blipFill>
        <p:spPr>
          <a:xfrm>
            <a:off x="16860836" y="3500891"/>
            <a:ext cx="5195456" cy="5195454"/>
          </a:xfrm>
          <a:prstGeom prst="ellipse">
            <a:avLst/>
          </a:prstGeom>
        </p:spPr>
      </p:pic>
      <p:pic>
        <p:nvPicPr>
          <p:cNvPr id="13" name="Picture 12">
            <a:extLst>
              <a:ext uri="{FF2B5EF4-FFF2-40B4-BE49-F238E27FC236}">
                <a16:creationId xmlns:a16="http://schemas.microsoft.com/office/drawing/2014/main" id="{C8A68AC7-CC24-264A-89B1-85AB29E5996E}"/>
              </a:ext>
            </a:extLst>
          </p:cNvPr>
          <p:cNvPicPr>
            <a:picLocks noChangeAspect="1"/>
          </p:cNvPicPr>
          <p:nvPr/>
        </p:nvPicPr>
        <p:blipFill>
          <a:blip r:embed="rId3"/>
          <a:srcRect l="21962" r="21962"/>
          <a:stretch/>
        </p:blipFill>
        <p:spPr>
          <a:xfrm>
            <a:off x="2131427" y="3500891"/>
            <a:ext cx="5196802" cy="5195454"/>
          </a:xfrm>
          <a:prstGeom prst="ellipse">
            <a:avLst/>
          </a:prstGeom>
        </p:spPr>
      </p:pic>
      <p:pic>
        <p:nvPicPr>
          <p:cNvPr id="14" name="Picture 13" descr="A picture containing cable, necklace, mirror&#10;&#10;Description automatically generated">
            <a:extLst>
              <a:ext uri="{FF2B5EF4-FFF2-40B4-BE49-F238E27FC236}">
                <a16:creationId xmlns:a16="http://schemas.microsoft.com/office/drawing/2014/main" id="{FEDAD5FC-8F40-1648-908C-788D5240194B}"/>
              </a:ext>
            </a:extLst>
          </p:cNvPr>
          <p:cNvPicPr>
            <a:picLocks noChangeAspect="1"/>
          </p:cNvPicPr>
          <p:nvPr/>
        </p:nvPicPr>
        <p:blipFill>
          <a:blip r:embed="rId4"/>
          <a:stretch>
            <a:fillRect/>
          </a:stretch>
        </p:blipFill>
        <p:spPr>
          <a:xfrm>
            <a:off x="2062946" y="3479117"/>
            <a:ext cx="5265283" cy="5256607"/>
          </a:xfrm>
          <a:prstGeom prst="rect">
            <a:avLst/>
          </a:prstGeom>
        </p:spPr>
      </p:pic>
      <p:pic>
        <p:nvPicPr>
          <p:cNvPr id="15" name="Picture 14">
            <a:extLst>
              <a:ext uri="{FF2B5EF4-FFF2-40B4-BE49-F238E27FC236}">
                <a16:creationId xmlns:a16="http://schemas.microsoft.com/office/drawing/2014/main" id="{B916F207-BC59-324B-BFB6-8198CFE2CC4A}"/>
              </a:ext>
            </a:extLst>
          </p:cNvPr>
          <p:cNvPicPr>
            <a:picLocks noChangeAspect="1"/>
          </p:cNvPicPr>
          <p:nvPr/>
        </p:nvPicPr>
        <p:blipFill>
          <a:blip r:embed="rId5"/>
          <a:srcRect l="18241" r="18241"/>
          <a:stretch/>
        </p:blipFill>
        <p:spPr>
          <a:xfrm>
            <a:off x="9391125" y="3500891"/>
            <a:ext cx="5196802" cy="5195454"/>
          </a:xfrm>
          <a:prstGeom prst="ellipse">
            <a:avLst/>
          </a:prstGeom>
        </p:spPr>
      </p:pic>
      <p:sp>
        <p:nvSpPr>
          <p:cNvPr id="5" name="TextBox 4">
            <a:extLst>
              <a:ext uri="{FF2B5EF4-FFF2-40B4-BE49-F238E27FC236}">
                <a16:creationId xmlns:a16="http://schemas.microsoft.com/office/drawing/2014/main" id="{48C640E5-9145-7242-9A08-1DDC9CFEBCC5}"/>
              </a:ext>
            </a:extLst>
          </p:cNvPr>
          <p:cNvSpPr txBox="1"/>
          <p:nvPr/>
        </p:nvSpPr>
        <p:spPr>
          <a:xfrm>
            <a:off x="2558128" y="9353388"/>
            <a:ext cx="4343400" cy="2123658"/>
          </a:xfrm>
          <a:prstGeom prst="rect">
            <a:avLst/>
          </a:prstGeom>
          <a:noFill/>
        </p:spPr>
        <p:txBody>
          <a:bodyPr wrap="square" rtlCol="0">
            <a:spAutoFit/>
          </a:bodyPr>
          <a:lstStyle/>
          <a:p>
            <a:pPr algn="ctr"/>
            <a:r>
              <a:rPr lang="en-US" sz="4400" dirty="0"/>
              <a:t>Identify pilot projects aligned with our focus</a:t>
            </a:r>
          </a:p>
        </p:txBody>
      </p:sp>
      <p:sp>
        <p:nvSpPr>
          <p:cNvPr id="18" name="TextBox 17">
            <a:extLst>
              <a:ext uri="{FF2B5EF4-FFF2-40B4-BE49-F238E27FC236}">
                <a16:creationId xmlns:a16="http://schemas.microsoft.com/office/drawing/2014/main" id="{8431EC4F-B211-2841-A4A7-891A78622F54}"/>
              </a:ext>
            </a:extLst>
          </p:cNvPr>
          <p:cNvSpPr txBox="1"/>
          <p:nvPr/>
        </p:nvSpPr>
        <p:spPr>
          <a:xfrm>
            <a:off x="9268796" y="9353388"/>
            <a:ext cx="5781065" cy="2123658"/>
          </a:xfrm>
          <a:prstGeom prst="rect">
            <a:avLst/>
          </a:prstGeom>
          <a:noFill/>
        </p:spPr>
        <p:txBody>
          <a:bodyPr wrap="square" rtlCol="0">
            <a:spAutoFit/>
          </a:bodyPr>
          <a:lstStyle/>
          <a:p>
            <a:pPr algn="ctr"/>
            <a:r>
              <a:rPr lang="en-US" sz="4400"/>
              <a:t>Participate in financial inclusion workshops and hackathons</a:t>
            </a:r>
          </a:p>
        </p:txBody>
      </p:sp>
      <p:sp>
        <p:nvSpPr>
          <p:cNvPr id="20" name="TextBox 19">
            <a:extLst>
              <a:ext uri="{FF2B5EF4-FFF2-40B4-BE49-F238E27FC236}">
                <a16:creationId xmlns:a16="http://schemas.microsoft.com/office/drawing/2014/main" id="{84831516-A8CA-6E4E-B3A9-2105184AD833}"/>
              </a:ext>
            </a:extLst>
          </p:cNvPr>
          <p:cNvSpPr txBox="1"/>
          <p:nvPr/>
        </p:nvSpPr>
        <p:spPr>
          <a:xfrm>
            <a:off x="16830807" y="9353388"/>
            <a:ext cx="5255514" cy="2123658"/>
          </a:xfrm>
          <a:prstGeom prst="rect">
            <a:avLst/>
          </a:prstGeom>
          <a:noFill/>
        </p:spPr>
        <p:txBody>
          <a:bodyPr wrap="square" rtlCol="0">
            <a:spAutoFit/>
          </a:bodyPr>
          <a:lstStyle/>
          <a:p>
            <a:pPr algn="ctr"/>
            <a:r>
              <a:rPr lang="en-US" sz="4400"/>
              <a:t>Collaborate on the development of a CBDC toolkit</a:t>
            </a:r>
          </a:p>
        </p:txBody>
      </p:sp>
      <p:pic>
        <p:nvPicPr>
          <p:cNvPr id="21" name="Picture 20" descr="A picture containing cable, necklace, mirror&#10;&#10;Description automatically generated">
            <a:extLst>
              <a:ext uri="{FF2B5EF4-FFF2-40B4-BE49-F238E27FC236}">
                <a16:creationId xmlns:a16="http://schemas.microsoft.com/office/drawing/2014/main" id="{312570E3-25C0-364E-A2A6-1EC55226F723}"/>
              </a:ext>
            </a:extLst>
          </p:cNvPr>
          <p:cNvPicPr>
            <a:picLocks noChangeAspect="1"/>
          </p:cNvPicPr>
          <p:nvPr/>
        </p:nvPicPr>
        <p:blipFill>
          <a:blip r:embed="rId4"/>
          <a:stretch>
            <a:fillRect/>
          </a:stretch>
        </p:blipFill>
        <p:spPr>
          <a:xfrm>
            <a:off x="9378146" y="3479117"/>
            <a:ext cx="5265283" cy="5256607"/>
          </a:xfrm>
          <a:prstGeom prst="rect">
            <a:avLst/>
          </a:prstGeom>
        </p:spPr>
      </p:pic>
      <p:pic>
        <p:nvPicPr>
          <p:cNvPr id="22" name="Picture 21" descr="A picture containing cable, necklace, mirror&#10;&#10;Description automatically generated">
            <a:extLst>
              <a:ext uri="{FF2B5EF4-FFF2-40B4-BE49-F238E27FC236}">
                <a16:creationId xmlns:a16="http://schemas.microsoft.com/office/drawing/2014/main" id="{91238389-B869-C242-80D3-7585ADA3472A}"/>
              </a:ext>
            </a:extLst>
          </p:cNvPr>
          <p:cNvPicPr>
            <a:picLocks noChangeAspect="1"/>
          </p:cNvPicPr>
          <p:nvPr/>
        </p:nvPicPr>
        <p:blipFill>
          <a:blip r:embed="rId4"/>
          <a:stretch>
            <a:fillRect/>
          </a:stretch>
        </p:blipFill>
        <p:spPr>
          <a:xfrm>
            <a:off x="16823974" y="3479117"/>
            <a:ext cx="5265283" cy="5256607"/>
          </a:xfrm>
          <a:prstGeom prst="rect">
            <a:avLst/>
          </a:prstGeom>
        </p:spPr>
      </p:pic>
      <p:sp>
        <p:nvSpPr>
          <p:cNvPr id="16" name="TextBox 15">
            <a:extLst>
              <a:ext uri="{FF2B5EF4-FFF2-40B4-BE49-F238E27FC236}">
                <a16:creationId xmlns:a16="http://schemas.microsoft.com/office/drawing/2014/main" id="{2D90F1D1-BE56-4264-A23C-6BF60D08B4C0}"/>
              </a:ext>
            </a:extLst>
          </p:cNvPr>
          <p:cNvSpPr txBox="1"/>
          <p:nvPr/>
        </p:nvSpPr>
        <p:spPr>
          <a:xfrm>
            <a:off x="6791814" y="12343369"/>
            <a:ext cx="12188282" cy="707886"/>
          </a:xfrm>
          <a:prstGeom prst="rect">
            <a:avLst/>
          </a:prstGeom>
          <a:noFill/>
        </p:spPr>
        <p:txBody>
          <a:bodyPr wrap="square">
            <a:spAutoFit/>
          </a:bodyPr>
          <a:lstStyle/>
          <a:p>
            <a:r>
              <a:rPr lang="en-US" sz="4000" b="1" dirty="0"/>
              <a:t>Mojaloop Slack Channel: #</a:t>
            </a:r>
            <a:r>
              <a:rPr lang="en-US" sz="4000" b="1" dirty="0">
                <a:hlinkClick r:id="rId6"/>
              </a:rPr>
              <a:t>wholesale-cbdc</a:t>
            </a:r>
            <a:endParaRPr lang="en-US" sz="4000" b="1" dirty="0"/>
          </a:p>
        </p:txBody>
      </p:sp>
    </p:spTree>
    <p:extLst>
      <p:ext uri="{BB962C8B-B14F-4D97-AF65-F5344CB8AC3E}">
        <p14:creationId xmlns:p14="http://schemas.microsoft.com/office/powerpoint/2010/main" val="3575963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120CC-E492-6841-B079-2D95B347BF43}"/>
              </a:ext>
            </a:extLst>
          </p:cNvPr>
          <p:cNvSpPr>
            <a:spLocks noGrp="1"/>
          </p:cNvSpPr>
          <p:nvPr>
            <p:ph type="title"/>
          </p:nvPr>
        </p:nvSpPr>
        <p:spPr/>
        <p:txBody>
          <a:bodyPr/>
          <a:lstStyle/>
          <a:p>
            <a:r>
              <a:rPr lang="en-US" dirty="0"/>
              <a:t>Business Directory</a:t>
            </a:r>
            <a:endParaRPr lang="en-KE" dirty="0"/>
          </a:p>
        </p:txBody>
      </p:sp>
      <p:sp>
        <p:nvSpPr>
          <p:cNvPr id="3" name="Content Placeholder 2">
            <a:extLst>
              <a:ext uri="{FF2B5EF4-FFF2-40B4-BE49-F238E27FC236}">
                <a16:creationId xmlns:a16="http://schemas.microsoft.com/office/drawing/2014/main" id="{0532D4CB-9A92-4A4D-BB66-AF663D269924}"/>
              </a:ext>
            </a:extLst>
          </p:cNvPr>
          <p:cNvSpPr>
            <a:spLocks noGrp="1"/>
          </p:cNvSpPr>
          <p:nvPr>
            <p:ph idx="1"/>
          </p:nvPr>
        </p:nvSpPr>
        <p:spPr/>
        <p:txBody>
          <a:bodyPr>
            <a:normAutofit/>
          </a:bodyPr>
          <a:lstStyle/>
          <a:p>
            <a:pPr>
              <a:lnSpc>
                <a:spcPct val="100000"/>
              </a:lnSpc>
              <a:spcBef>
                <a:spcPts val="0"/>
              </a:spcBef>
            </a:pPr>
            <a:r>
              <a:rPr lang="en-GB" sz="4000" dirty="0">
                <a:solidFill>
                  <a:srgbClr val="212529"/>
                </a:solidFill>
              </a:rPr>
              <a:t>The directory makes it easy for Mojaloop adopters and others to </a:t>
            </a:r>
            <a:r>
              <a:rPr lang="en-GB" sz="4000" dirty="0">
                <a:solidFill>
                  <a:srgbClr val="000000"/>
                </a:solidFill>
              </a:rPr>
              <a:t>identify contacts that are able to respond to their inquiries.</a:t>
            </a:r>
            <a:endParaRPr lang="en-KE" sz="4000" dirty="0"/>
          </a:p>
          <a:p>
            <a:pPr>
              <a:lnSpc>
                <a:spcPct val="150000"/>
              </a:lnSpc>
            </a:pPr>
            <a:r>
              <a:rPr lang="en-KE" sz="4000" dirty="0"/>
              <a:t>Mojaloop Business Directory</a:t>
            </a:r>
            <a:r>
              <a:rPr lang="en-US" sz="4000" dirty="0"/>
              <a:t> Registration</a:t>
            </a:r>
            <a:r>
              <a:rPr lang="en-KE" sz="4000" dirty="0"/>
              <a:t>: </a:t>
            </a:r>
            <a:r>
              <a:rPr lang="en-GB" sz="4000" dirty="0">
                <a:hlinkClick r:id="rId2"/>
              </a:rPr>
              <a:t>https://mojaloop.io/mojaloop-business-directory/</a:t>
            </a:r>
            <a:r>
              <a:rPr lang="en-GB" sz="4000" dirty="0"/>
              <a:t> </a:t>
            </a:r>
            <a:endParaRPr lang="en-KE" sz="4000" dirty="0"/>
          </a:p>
        </p:txBody>
      </p:sp>
      <p:pic>
        <p:nvPicPr>
          <p:cNvPr id="5" name="Picture 4">
            <a:extLst>
              <a:ext uri="{FF2B5EF4-FFF2-40B4-BE49-F238E27FC236}">
                <a16:creationId xmlns:a16="http://schemas.microsoft.com/office/drawing/2014/main" id="{029161FA-1068-4F8E-B8AE-30BA382AD2A5}"/>
              </a:ext>
            </a:extLst>
          </p:cNvPr>
          <p:cNvPicPr>
            <a:picLocks noChangeAspect="1"/>
          </p:cNvPicPr>
          <p:nvPr/>
        </p:nvPicPr>
        <p:blipFill>
          <a:blip r:embed="rId3"/>
          <a:stretch>
            <a:fillRect/>
          </a:stretch>
        </p:blipFill>
        <p:spPr>
          <a:xfrm>
            <a:off x="993294" y="6791408"/>
            <a:ext cx="12339934" cy="3826208"/>
          </a:xfrm>
          <a:prstGeom prst="rect">
            <a:avLst/>
          </a:prstGeom>
        </p:spPr>
      </p:pic>
      <p:pic>
        <p:nvPicPr>
          <p:cNvPr id="7" name="Picture 6">
            <a:extLst>
              <a:ext uri="{FF2B5EF4-FFF2-40B4-BE49-F238E27FC236}">
                <a16:creationId xmlns:a16="http://schemas.microsoft.com/office/drawing/2014/main" id="{B5B0D344-92F7-42FC-A981-74D16B985409}"/>
              </a:ext>
            </a:extLst>
          </p:cNvPr>
          <p:cNvPicPr>
            <a:picLocks noChangeAspect="1"/>
          </p:cNvPicPr>
          <p:nvPr/>
        </p:nvPicPr>
        <p:blipFill>
          <a:blip r:embed="rId4"/>
          <a:stretch>
            <a:fillRect/>
          </a:stretch>
        </p:blipFill>
        <p:spPr>
          <a:xfrm>
            <a:off x="13527454" y="6685082"/>
            <a:ext cx="10105991" cy="3826207"/>
          </a:xfrm>
          <a:prstGeom prst="rect">
            <a:avLst/>
          </a:prstGeom>
        </p:spPr>
      </p:pic>
    </p:spTree>
    <p:extLst>
      <p:ext uri="{BB962C8B-B14F-4D97-AF65-F5344CB8AC3E}">
        <p14:creationId xmlns:p14="http://schemas.microsoft.com/office/powerpoint/2010/main" val="840598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55F49-0254-40BF-A1C7-2F247E133763}"/>
              </a:ext>
            </a:extLst>
          </p:cNvPr>
          <p:cNvSpPr>
            <a:spLocks noGrp="1"/>
          </p:cNvSpPr>
          <p:nvPr>
            <p:ph type="title"/>
          </p:nvPr>
        </p:nvSpPr>
        <p:spPr/>
        <p:txBody>
          <a:bodyPr/>
          <a:lstStyle/>
          <a:p>
            <a:r>
              <a:rPr lang="en-US" dirty="0"/>
              <a:t>Business Directory</a:t>
            </a:r>
          </a:p>
        </p:txBody>
      </p:sp>
      <p:pic>
        <p:nvPicPr>
          <p:cNvPr id="9" name="Picture 8">
            <a:extLst>
              <a:ext uri="{FF2B5EF4-FFF2-40B4-BE49-F238E27FC236}">
                <a16:creationId xmlns:a16="http://schemas.microsoft.com/office/drawing/2014/main" id="{592A2D91-AF48-4887-8E2F-C945182496E0}"/>
              </a:ext>
            </a:extLst>
          </p:cNvPr>
          <p:cNvPicPr>
            <a:picLocks noChangeAspect="1"/>
          </p:cNvPicPr>
          <p:nvPr/>
        </p:nvPicPr>
        <p:blipFill>
          <a:blip r:embed="rId2"/>
          <a:stretch>
            <a:fillRect/>
          </a:stretch>
        </p:blipFill>
        <p:spPr>
          <a:xfrm>
            <a:off x="4825003" y="2774876"/>
            <a:ext cx="15092982" cy="6808143"/>
          </a:xfrm>
          <a:prstGeom prst="rect">
            <a:avLst/>
          </a:prstGeom>
        </p:spPr>
      </p:pic>
      <p:pic>
        <p:nvPicPr>
          <p:cNvPr id="13" name="Picture 12">
            <a:extLst>
              <a:ext uri="{FF2B5EF4-FFF2-40B4-BE49-F238E27FC236}">
                <a16:creationId xmlns:a16="http://schemas.microsoft.com/office/drawing/2014/main" id="{DB8A2DE5-0778-4101-832E-66169963BC02}"/>
              </a:ext>
            </a:extLst>
          </p:cNvPr>
          <p:cNvPicPr>
            <a:picLocks noChangeAspect="1"/>
          </p:cNvPicPr>
          <p:nvPr/>
        </p:nvPicPr>
        <p:blipFill>
          <a:blip r:embed="rId3"/>
          <a:stretch>
            <a:fillRect/>
          </a:stretch>
        </p:blipFill>
        <p:spPr>
          <a:xfrm>
            <a:off x="9144001" y="9827879"/>
            <a:ext cx="6932428" cy="3599529"/>
          </a:xfrm>
          <a:prstGeom prst="rect">
            <a:avLst/>
          </a:prstGeom>
        </p:spPr>
      </p:pic>
    </p:spTree>
    <p:extLst>
      <p:ext uri="{BB962C8B-B14F-4D97-AF65-F5344CB8AC3E}">
        <p14:creationId xmlns:p14="http://schemas.microsoft.com/office/powerpoint/2010/main" val="1509899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6DB2-B15C-4955-82B1-8E56A08FD44B}"/>
              </a:ext>
            </a:extLst>
          </p:cNvPr>
          <p:cNvSpPr>
            <a:spLocks noGrp="1"/>
          </p:cNvSpPr>
          <p:nvPr>
            <p:ph type="title"/>
          </p:nvPr>
        </p:nvSpPr>
        <p:spPr/>
        <p:txBody>
          <a:bodyPr/>
          <a:lstStyle/>
          <a:p>
            <a:r>
              <a:rPr lang="en-US" dirty="0"/>
              <a:t>The Role of the Mojaloop Community</a:t>
            </a:r>
          </a:p>
        </p:txBody>
      </p:sp>
      <p:sp>
        <p:nvSpPr>
          <p:cNvPr id="3" name="Content Placeholder 2">
            <a:extLst>
              <a:ext uri="{FF2B5EF4-FFF2-40B4-BE49-F238E27FC236}">
                <a16:creationId xmlns:a16="http://schemas.microsoft.com/office/drawing/2014/main" id="{268198E8-DC47-4938-BA29-A087C3563835}"/>
              </a:ext>
            </a:extLst>
          </p:cNvPr>
          <p:cNvSpPr>
            <a:spLocks noGrp="1"/>
          </p:cNvSpPr>
          <p:nvPr>
            <p:ph idx="1"/>
          </p:nvPr>
        </p:nvSpPr>
        <p:spPr>
          <a:xfrm>
            <a:off x="1266506" y="3651250"/>
            <a:ext cx="19242498" cy="8702676"/>
          </a:xfrm>
        </p:spPr>
        <p:txBody>
          <a:bodyPr>
            <a:normAutofit fontScale="92500" lnSpcReduction="20000"/>
          </a:bodyPr>
          <a:lstStyle/>
          <a:p>
            <a:pPr marL="0" indent="0" algn="ctr">
              <a:buNone/>
            </a:pPr>
            <a:r>
              <a:rPr lang="en-GB" dirty="0">
                <a:solidFill>
                  <a:srgbClr val="212529"/>
                </a:solidFill>
              </a:rPr>
              <a:t>Mojaloop works with different organizations to provide a vibrant ecosystem of solutions to facilitate deployment, customization and extension of the software.</a:t>
            </a:r>
          </a:p>
          <a:p>
            <a:pPr marL="0" indent="0" algn="ctr">
              <a:buNone/>
            </a:pPr>
            <a:endParaRPr lang="en-GB" dirty="0">
              <a:solidFill>
                <a:srgbClr val="212529"/>
              </a:solidFill>
            </a:endParaRPr>
          </a:p>
          <a:p>
            <a:endParaRPr lang="en-GB" dirty="0">
              <a:solidFill>
                <a:srgbClr val="212529"/>
              </a:solidFill>
            </a:endParaRPr>
          </a:p>
          <a:p>
            <a:endParaRPr lang="en-US" dirty="0"/>
          </a:p>
          <a:p>
            <a:endParaRPr lang="en-US" dirty="0"/>
          </a:p>
          <a:p>
            <a:endParaRPr lang="en-US" dirty="0"/>
          </a:p>
          <a:p>
            <a:endParaRPr lang="en-US" dirty="0"/>
          </a:p>
          <a:p>
            <a:pPr marL="0" indent="0">
              <a:buNone/>
            </a:pPr>
            <a:endParaRPr lang="en-US" dirty="0"/>
          </a:p>
          <a:p>
            <a:pPr marL="0" indent="0" algn="ctr">
              <a:buNone/>
            </a:pPr>
            <a:r>
              <a:rPr lang="en-US" dirty="0"/>
              <a:t>It takes a village!</a:t>
            </a:r>
          </a:p>
          <a:p>
            <a:pPr lvl="1"/>
            <a:endParaRPr lang="en-US" dirty="0"/>
          </a:p>
        </p:txBody>
      </p:sp>
      <p:pic>
        <p:nvPicPr>
          <p:cNvPr id="5" name="Picture 4" descr="A group of people posing for a photo&#10;&#10;Description automatically generated">
            <a:extLst>
              <a:ext uri="{FF2B5EF4-FFF2-40B4-BE49-F238E27FC236}">
                <a16:creationId xmlns:a16="http://schemas.microsoft.com/office/drawing/2014/main" id="{E34824AF-BA8E-4CC0-9145-9CC858F3B9CF}"/>
              </a:ext>
            </a:extLst>
          </p:cNvPr>
          <p:cNvPicPr>
            <a:picLocks noChangeAspect="1"/>
          </p:cNvPicPr>
          <p:nvPr/>
        </p:nvPicPr>
        <p:blipFill>
          <a:blip r:embed="rId3"/>
          <a:stretch>
            <a:fillRect/>
          </a:stretch>
        </p:blipFill>
        <p:spPr>
          <a:xfrm>
            <a:off x="1971948" y="5751161"/>
            <a:ext cx="18785630" cy="5267490"/>
          </a:xfrm>
          <a:prstGeom prst="rect">
            <a:avLst/>
          </a:prstGeom>
        </p:spPr>
      </p:pic>
    </p:spTree>
    <p:extLst>
      <p:ext uri="{BB962C8B-B14F-4D97-AF65-F5344CB8AC3E}">
        <p14:creationId xmlns:p14="http://schemas.microsoft.com/office/powerpoint/2010/main" val="69165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B40274-3AFF-47DB-91F9-39E951BAF1F8}"/>
              </a:ext>
            </a:extLst>
          </p:cNvPr>
          <p:cNvSpPr>
            <a:spLocks noGrp="1"/>
          </p:cNvSpPr>
          <p:nvPr>
            <p:ph type="title"/>
          </p:nvPr>
        </p:nvSpPr>
        <p:spPr/>
        <p:txBody>
          <a:bodyPr/>
          <a:lstStyle/>
          <a:p>
            <a:r>
              <a:rPr lang="en-US" dirty="0"/>
              <a:t>Thank you for your participation!</a:t>
            </a:r>
          </a:p>
        </p:txBody>
      </p:sp>
      <p:sp>
        <p:nvSpPr>
          <p:cNvPr id="2" name="Slide Number Placeholder 1">
            <a:extLst>
              <a:ext uri="{FF2B5EF4-FFF2-40B4-BE49-F238E27FC236}">
                <a16:creationId xmlns:a16="http://schemas.microsoft.com/office/drawing/2014/main" id="{B5BE6FD3-C21A-4E14-BC88-F867515F519D}"/>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15</a:t>
            </a:fld>
            <a:endParaRPr lang="en-US"/>
          </a:p>
        </p:txBody>
      </p:sp>
      <p:pic>
        <p:nvPicPr>
          <p:cNvPr id="1026" name="Picture 2">
            <a:extLst>
              <a:ext uri="{FF2B5EF4-FFF2-40B4-BE49-F238E27FC236}">
                <a16:creationId xmlns:a16="http://schemas.microsoft.com/office/drawing/2014/main" id="{694ECD11-C644-4600-AECF-5E04BC2A66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1425" y="3060841"/>
            <a:ext cx="17536795" cy="96309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903CF7A-31D7-4477-8AFF-3C231F812347}"/>
              </a:ext>
            </a:extLst>
          </p:cNvPr>
          <p:cNvSpPr/>
          <p:nvPr/>
        </p:nvSpPr>
        <p:spPr>
          <a:xfrm>
            <a:off x="8312783" y="11820814"/>
            <a:ext cx="11326193" cy="1446550"/>
          </a:xfrm>
          <a:prstGeom prst="rect">
            <a:avLst/>
          </a:prstGeom>
          <a:ln w="28575"/>
          <a:effectLst>
            <a:glow rad="63500">
              <a:schemeClr val="accent3">
                <a:satMod val="175000"/>
                <a:alpha val="40000"/>
              </a:schemeClr>
            </a:glow>
          </a:effectLst>
        </p:spPr>
        <p:style>
          <a:lnRef idx="2">
            <a:schemeClr val="accent6"/>
          </a:lnRef>
          <a:fillRef idx="1">
            <a:schemeClr val="lt1"/>
          </a:fillRef>
          <a:effectRef idx="0">
            <a:schemeClr val="accent6"/>
          </a:effectRef>
          <a:fontRef idx="minor">
            <a:schemeClr val="dk1"/>
          </a:fontRef>
        </p:style>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200" b="1" dirty="0">
                <a:ln/>
                <a:solidFill>
                  <a:schemeClr val="accent3"/>
                </a:solidFill>
              </a:rPr>
              <a:t>January Member Meeting</a:t>
            </a:r>
          </a:p>
          <a:p>
            <a:pPr algn="ctr"/>
            <a:r>
              <a:rPr lang="en-US" sz="3200" b="1" dirty="0">
                <a:ln/>
                <a:solidFill>
                  <a:schemeClr val="accent3"/>
                </a:solidFill>
              </a:rPr>
              <a:t>194 registrants ~ 50 countries ~ 6 continents</a:t>
            </a:r>
          </a:p>
          <a:p>
            <a:pPr algn="ctr"/>
            <a:r>
              <a:rPr lang="en-US" sz="2400" b="1" i="1" dirty="0">
                <a:ln/>
                <a:solidFill>
                  <a:schemeClr val="accent3"/>
                </a:solidFill>
              </a:rPr>
              <a:t>81 who have not registered for CMs in the past</a:t>
            </a:r>
          </a:p>
        </p:txBody>
      </p:sp>
    </p:spTree>
    <p:extLst>
      <p:ext uri="{BB962C8B-B14F-4D97-AF65-F5344CB8AC3E}">
        <p14:creationId xmlns:p14="http://schemas.microsoft.com/office/powerpoint/2010/main" val="625463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0DEB19-381B-4FA6-80CF-89DF3B1A3915}"/>
              </a:ext>
            </a:extLst>
          </p:cNvPr>
          <p:cNvSpPr>
            <a:spLocks noGrp="1"/>
          </p:cNvSpPr>
          <p:nvPr>
            <p:ph type="title"/>
          </p:nvPr>
        </p:nvSpPr>
        <p:spPr/>
        <p:txBody>
          <a:bodyPr>
            <a:normAutofit/>
          </a:bodyPr>
          <a:lstStyle/>
          <a:p>
            <a:r>
              <a:rPr lang="en-US" dirty="0"/>
              <a:t>What are your long-term priorities? Please let us know!</a:t>
            </a:r>
          </a:p>
        </p:txBody>
      </p:sp>
      <p:sp>
        <p:nvSpPr>
          <p:cNvPr id="6" name="Text Placeholder 5">
            <a:extLst>
              <a:ext uri="{FF2B5EF4-FFF2-40B4-BE49-F238E27FC236}">
                <a16:creationId xmlns:a16="http://schemas.microsoft.com/office/drawing/2014/main" id="{19E518D6-6775-4FA6-8D1B-C6D7699ADE13}"/>
              </a:ext>
            </a:extLst>
          </p:cNvPr>
          <p:cNvSpPr>
            <a:spLocks noGrp="1"/>
          </p:cNvSpPr>
          <p:nvPr>
            <p:ph type="body" idx="1"/>
          </p:nvPr>
        </p:nvSpPr>
        <p:spPr>
          <a:xfrm>
            <a:off x="1663917" y="9065364"/>
            <a:ext cx="21033938" cy="3000374"/>
          </a:xfrm>
        </p:spPr>
        <p:txBody>
          <a:bodyPr>
            <a:normAutofit fontScale="92500" lnSpcReduction="20000"/>
          </a:bodyPr>
          <a:lstStyle/>
          <a:p>
            <a:endParaRPr lang="en-US" sz="6000" dirty="0"/>
          </a:p>
          <a:p>
            <a:r>
              <a:rPr lang="en-US" sz="8000" b="1" dirty="0"/>
              <a:t>Technology | Building Capacity </a:t>
            </a:r>
          </a:p>
          <a:p>
            <a:r>
              <a:rPr lang="en-US" sz="8000" b="1" dirty="0"/>
              <a:t>Business| Project Funding  …</a:t>
            </a:r>
          </a:p>
        </p:txBody>
      </p:sp>
      <p:sp>
        <p:nvSpPr>
          <p:cNvPr id="4" name="Slide Number Placeholder 3">
            <a:extLst>
              <a:ext uri="{FF2B5EF4-FFF2-40B4-BE49-F238E27FC236}">
                <a16:creationId xmlns:a16="http://schemas.microsoft.com/office/drawing/2014/main" id="{FD872909-F781-4966-8F3C-BDF0BC78232B}"/>
              </a:ext>
            </a:extLst>
          </p:cNvPr>
          <p:cNvSpPr>
            <a:spLocks noGrp="1"/>
          </p:cNvSpPr>
          <p:nvPr>
            <p:ph type="sldNum" sz="quarter" idx="12"/>
          </p:nvPr>
        </p:nvSpPr>
        <p:spPr/>
        <p:txBody>
          <a:bodyPr/>
          <a:lstStyle/>
          <a:p>
            <a:fld id="{20AF9D7A-5BEE-9245-944A-197F51D542D9}" type="slidenum">
              <a:rPr lang="en-US" smtClean="0"/>
              <a:pPr/>
              <a:t>16</a:t>
            </a:fld>
            <a:endParaRPr lang="en-US" dirty="0"/>
          </a:p>
        </p:txBody>
      </p:sp>
      <p:pic>
        <p:nvPicPr>
          <p:cNvPr id="2050" name="Picture 2">
            <a:extLst>
              <a:ext uri="{FF2B5EF4-FFF2-40B4-BE49-F238E27FC236}">
                <a16:creationId xmlns:a16="http://schemas.microsoft.com/office/drawing/2014/main" id="{4CE17FC6-C401-43A1-B8C3-E138BB8ACD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23443" y="6922239"/>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62E1E02-D7A1-4C87-871B-098F794C499F}"/>
              </a:ext>
            </a:extLst>
          </p:cNvPr>
          <p:cNvSpPr txBox="1"/>
          <p:nvPr/>
        </p:nvSpPr>
        <p:spPr>
          <a:xfrm>
            <a:off x="2028824" y="12322295"/>
            <a:ext cx="14064615" cy="1015663"/>
          </a:xfrm>
          <a:prstGeom prst="rect">
            <a:avLst/>
          </a:prstGeom>
          <a:noFill/>
        </p:spPr>
        <p:txBody>
          <a:bodyPr wrap="square">
            <a:spAutoFit/>
          </a:bodyPr>
          <a:lstStyle/>
          <a:p>
            <a:r>
              <a:rPr lang="en-US" sz="6000" u="sng" dirty="0">
                <a:solidFill>
                  <a:srgbClr val="0000FF"/>
                </a:solidFill>
                <a:effectLst/>
                <a:latin typeface="Calibri" panose="020F0502020204030204" pitchFamily="34" charset="0"/>
                <a:ea typeface="Times New Roman" panose="02020603050405020304" pitchFamily="18" charset="0"/>
                <a:hlinkClick r:id="rId3"/>
              </a:rPr>
              <a:t>https://www.surveymonkey.com/r/FBT8LL7 </a:t>
            </a:r>
            <a:endParaRPr lang="en-US" sz="6000" dirty="0"/>
          </a:p>
        </p:txBody>
      </p:sp>
    </p:spTree>
    <p:extLst>
      <p:ext uri="{BB962C8B-B14F-4D97-AF65-F5344CB8AC3E}">
        <p14:creationId xmlns:p14="http://schemas.microsoft.com/office/powerpoint/2010/main" val="212611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712330-9F87-4B43-A24B-C309715D000A}"/>
              </a:ext>
            </a:extLst>
          </p:cNvPr>
          <p:cNvSpPr>
            <a:spLocks noGrp="1"/>
          </p:cNvSpPr>
          <p:nvPr>
            <p:ph type="title"/>
          </p:nvPr>
        </p:nvSpPr>
        <p:spPr/>
        <p:txBody>
          <a:bodyPr/>
          <a:lstStyle/>
          <a:p>
            <a:r>
              <a:rPr lang="en-US" dirty="0"/>
              <a:t>Thank you!</a:t>
            </a:r>
          </a:p>
        </p:txBody>
      </p:sp>
      <p:sp>
        <p:nvSpPr>
          <p:cNvPr id="6" name="Text Placeholder 5">
            <a:extLst>
              <a:ext uri="{FF2B5EF4-FFF2-40B4-BE49-F238E27FC236}">
                <a16:creationId xmlns:a16="http://schemas.microsoft.com/office/drawing/2014/main" id="{F0023FB7-4ABD-46DD-A3CB-018BD4917F87}"/>
              </a:ext>
            </a:extLst>
          </p:cNvPr>
          <p:cNvSpPr>
            <a:spLocks noGrp="1"/>
          </p:cNvSpPr>
          <p:nvPr>
            <p:ph type="body" idx="1"/>
          </p:nvPr>
        </p:nvSpPr>
        <p:spPr/>
        <p:txBody>
          <a:bodyPr/>
          <a:lstStyle/>
          <a:p>
            <a:r>
              <a:rPr lang="en-US" dirty="0"/>
              <a:t>Have a great meeting.</a:t>
            </a:r>
          </a:p>
          <a:p>
            <a:r>
              <a:rPr lang="en-US" dirty="0"/>
              <a:t>phunter@mojaloop.org</a:t>
            </a:r>
          </a:p>
        </p:txBody>
      </p:sp>
      <p:sp>
        <p:nvSpPr>
          <p:cNvPr id="4" name="Slide Number Placeholder 3">
            <a:extLst>
              <a:ext uri="{FF2B5EF4-FFF2-40B4-BE49-F238E27FC236}">
                <a16:creationId xmlns:a16="http://schemas.microsoft.com/office/drawing/2014/main" id="{64322623-489B-477D-A409-A27198B2CF49}"/>
              </a:ext>
            </a:extLst>
          </p:cNvPr>
          <p:cNvSpPr>
            <a:spLocks noGrp="1"/>
          </p:cNvSpPr>
          <p:nvPr>
            <p:ph type="sldNum" sz="quarter" idx="12"/>
          </p:nvPr>
        </p:nvSpPr>
        <p:spPr/>
        <p:txBody>
          <a:bodyPr/>
          <a:lstStyle/>
          <a:p>
            <a:fld id="{20AF9D7A-5BEE-9245-944A-197F51D542D9}" type="slidenum">
              <a:rPr lang="en-US" smtClean="0"/>
              <a:pPr/>
              <a:t>17</a:t>
            </a:fld>
            <a:endParaRPr lang="en-US" dirty="0"/>
          </a:p>
        </p:txBody>
      </p:sp>
    </p:spTree>
    <p:extLst>
      <p:ext uri="{BB962C8B-B14F-4D97-AF65-F5344CB8AC3E}">
        <p14:creationId xmlns:p14="http://schemas.microsoft.com/office/powerpoint/2010/main" val="430483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a02svr03\studio\DESIGN\Gates\FSP\Level One Project\L1P PowerPoint Template\2_Images\divider3.jpg">
            <a:extLst>
              <a:ext uri="{FF2B5EF4-FFF2-40B4-BE49-F238E27FC236}">
                <a16:creationId xmlns:a16="http://schemas.microsoft.com/office/drawing/2014/main" id="{FF63E615-1773-8C45-A8A9-C114F6804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0" r="5852" b="9070"/>
          <a:stretch/>
        </p:blipFill>
        <p:spPr bwMode="auto">
          <a:xfrm>
            <a:off x="-1" y="0"/>
            <a:ext cx="24387175" cy="1371778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a:extLst>
              <a:ext uri="{FF2B5EF4-FFF2-40B4-BE49-F238E27FC236}">
                <a16:creationId xmlns:a16="http://schemas.microsoft.com/office/drawing/2014/main" id="{78FF01D4-641F-7742-9FE1-4EA1D3F9BF72}"/>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0AF9D7A-5BEE-9245-944A-197F51D542D9}" type="slidenum">
              <a:rPr kumimoji="0" lang="en-US" sz="2400" b="0" i="0" u="none" strike="noStrike" kern="1200" cap="none" spc="0" normalizeH="0" baseline="0" noProof="0" smtClean="0">
                <a:ln>
                  <a:noFill/>
                </a:ln>
                <a:solidFill>
                  <a:srgbClr val="005A83"/>
                </a:solidFill>
                <a:effectLst/>
                <a:uLnTx/>
                <a:uFillTx/>
                <a:latin typeface="Arial" panose="020B06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2400" b="0" i="0" u="none" strike="noStrike" kern="1200" cap="none" spc="0" normalizeH="0" baseline="0" noProof="0">
              <a:ln>
                <a:noFill/>
              </a:ln>
              <a:solidFill>
                <a:srgbClr val="005A83"/>
              </a:solidFill>
              <a:effectLst/>
              <a:uLnTx/>
              <a:uFillTx/>
              <a:latin typeface="Arial" panose="020B0604020202020204"/>
              <a:ea typeface="+mn-ea"/>
              <a:cs typeface="+mn-cs"/>
            </a:endParaRPr>
          </a:p>
        </p:txBody>
      </p:sp>
      <p:sp>
        <p:nvSpPr>
          <p:cNvPr id="10" name="Rounded Rectangle 9">
            <a:extLst>
              <a:ext uri="{FF2B5EF4-FFF2-40B4-BE49-F238E27FC236}">
                <a16:creationId xmlns:a16="http://schemas.microsoft.com/office/drawing/2014/main" id="{0B82B8A6-2DA2-AC4D-B942-55E22C72D5D3}"/>
              </a:ext>
            </a:extLst>
          </p:cNvPr>
          <p:cNvSpPr/>
          <p:nvPr/>
        </p:nvSpPr>
        <p:spPr>
          <a:xfrm>
            <a:off x="-1440180" y="7228826"/>
            <a:ext cx="16939260" cy="2002508"/>
          </a:xfrm>
          <a:prstGeom prst="roundRect">
            <a:avLst>
              <a:gd name="adj" fmla="val 50000"/>
            </a:avLst>
          </a:prstGeom>
          <a:solidFill>
            <a:schemeClr val="accent1">
              <a:alpha val="74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1" name="Group 10">
            <a:extLst>
              <a:ext uri="{FF2B5EF4-FFF2-40B4-BE49-F238E27FC236}">
                <a16:creationId xmlns:a16="http://schemas.microsoft.com/office/drawing/2014/main" id="{F77121FB-B62E-B44E-8351-25D59A95725C}"/>
              </a:ext>
            </a:extLst>
          </p:cNvPr>
          <p:cNvGrpSpPr/>
          <p:nvPr/>
        </p:nvGrpSpPr>
        <p:grpSpPr>
          <a:xfrm>
            <a:off x="1541352" y="2501412"/>
            <a:ext cx="11246594" cy="3468336"/>
            <a:chOff x="1541352" y="2112792"/>
            <a:chExt cx="11246594" cy="3468336"/>
          </a:xfrm>
        </p:grpSpPr>
        <p:sp>
          <p:nvSpPr>
            <p:cNvPr id="4" name="TextBox 3">
              <a:extLst>
                <a:ext uri="{FF2B5EF4-FFF2-40B4-BE49-F238E27FC236}">
                  <a16:creationId xmlns:a16="http://schemas.microsoft.com/office/drawing/2014/main" id="{AF252199-AD5D-E248-B5E1-7EC8ED0633C6}"/>
                </a:ext>
              </a:extLst>
            </p:cNvPr>
            <p:cNvSpPr txBox="1"/>
            <p:nvPr/>
          </p:nvSpPr>
          <p:spPr>
            <a:xfrm>
              <a:off x="1541352" y="2112792"/>
              <a:ext cx="9852057" cy="135421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Arial" pitchFamily="34" charset="0"/>
                  <a:ea typeface="+mn-ea"/>
                  <a:cs typeface="Arial" pitchFamily="34" charset="0"/>
                </a:rPr>
                <a:t>Everyone Benefits</a:t>
              </a:r>
            </a:p>
          </p:txBody>
        </p:sp>
        <p:sp>
          <p:nvSpPr>
            <p:cNvPr id="5" name="Rectangle 4">
              <a:extLst>
                <a:ext uri="{FF2B5EF4-FFF2-40B4-BE49-F238E27FC236}">
                  <a16:creationId xmlns:a16="http://schemas.microsoft.com/office/drawing/2014/main" id="{AC924AD2-2C8A-B048-9135-2B63A795E783}"/>
                </a:ext>
              </a:extLst>
            </p:cNvPr>
            <p:cNvSpPr/>
            <p:nvPr/>
          </p:nvSpPr>
          <p:spPr>
            <a:xfrm>
              <a:off x="4587098" y="3571770"/>
              <a:ext cx="702002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FFFF"/>
                  </a:solidFill>
                  <a:effectLst/>
                  <a:uLnTx/>
                  <a:uFillTx/>
                  <a:latin typeface="Arial" pitchFamily="34" charset="0"/>
                  <a:ea typeface="+mn-ea"/>
                  <a:cs typeface="Arial" pitchFamily="34" charset="0"/>
                </a:rPr>
                <a:t>From an Economy that</a:t>
              </a:r>
            </a:p>
          </p:txBody>
        </p:sp>
        <p:sp>
          <p:nvSpPr>
            <p:cNvPr id="6" name="TextBox 5">
              <a:extLst>
                <a:ext uri="{FF2B5EF4-FFF2-40B4-BE49-F238E27FC236}">
                  <a16:creationId xmlns:a16="http://schemas.microsoft.com/office/drawing/2014/main" id="{AA198F67-B7CD-0244-9850-1712DA9AAA7C}"/>
                </a:ext>
              </a:extLst>
            </p:cNvPr>
            <p:cNvSpPr txBox="1"/>
            <p:nvPr/>
          </p:nvSpPr>
          <p:spPr>
            <a:xfrm>
              <a:off x="2807650" y="4226911"/>
              <a:ext cx="9980296" cy="135421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Arial" pitchFamily="34" charset="0"/>
                  <a:ea typeface="+mn-ea"/>
                  <a:cs typeface="Arial" pitchFamily="34" charset="0"/>
                </a:rPr>
                <a:t>Includes Everyone</a:t>
              </a:r>
            </a:p>
          </p:txBody>
        </p:sp>
      </p:grpSp>
      <p:sp>
        <p:nvSpPr>
          <p:cNvPr id="7" name="TextBox 6">
            <a:extLst>
              <a:ext uri="{FF2B5EF4-FFF2-40B4-BE49-F238E27FC236}">
                <a16:creationId xmlns:a16="http://schemas.microsoft.com/office/drawing/2014/main" id="{BAD78946-40FD-D64E-AE93-1B3E490D55B1}"/>
              </a:ext>
            </a:extLst>
          </p:cNvPr>
          <p:cNvSpPr txBox="1"/>
          <p:nvPr/>
        </p:nvSpPr>
        <p:spPr>
          <a:xfrm>
            <a:off x="1479911" y="7552972"/>
            <a:ext cx="13545375" cy="135421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800" b="1" i="0" u="none" strike="noStrike" kern="1200" cap="none" spc="0" normalizeH="0" baseline="0" noProof="0">
                <a:ln>
                  <a:noFill/>
                </a:ln>
                <a:solidFill>
                  <a:srgbClr val="FFFFFF"/>
                </a:solidFill>
                <a:effectLst/>
                <a:uLnTx/>
                <a:uFillTx/>
                <a:latin typeface="Arial" pitchFamily="34" charset="0"/>
                <a:ea typeface="+mn-ea"/>
                <a:cs typeface="Arial" pitchFamily="34" charset="0"/>
              </a:rPr>
              <a:t>How Can Mojaloop Help?</a:t>
            </a:r>
          </a:p>
        </p:txBody>
      </p:sp>
      <p:sp>
        <p:nvSpPr>
          <p:cNvPr id="8" name="TextBox 7">
            <a:extLst>
              <a:ext uri="{FF2B5EF4-FFF2-40B4-BE49-F238E27FC236}">
                <a16:creationId xmlns:a16="http://schemas.microsoft.com/office/drawing/2014/main" id="{683E6E6C-3FEC-9C4B-A7C5-A5E18F5C6620}"/>
              </a:ext>
            </a:extLst>
          </p:cNvPr>
          <p:cNvSpPr txBox="1"/>
          <p:nvPr/>
        </p:nvSpPr>
        <p:spPr>
          <a:xfrm>
            <a:off x="1479910" y="9771930"/>
            <a:ext cx="11163427"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Arial" panose="020B0604020202020204"/>
                <a:ea typeface="+mn-ea"/>
                <a:cs typeface="+mn-cs"/>
              </a:rPr>
              <a:t>Inclusive, Interoperable, Real-Time Payments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569BE988-3014-ED48-B75F-BE9EBC60E065}"/>
              </a:ext>
            </a:extLst>
          </p:cNvPr>
          <p:cNvPicPr>
            <a:picLocks noChangeAspect="1"/>
          </p:cNvPicPr>
          <p:nvPr/>
        </p:nvPicPr>
        <p:blipFill>
          <a:blip r:embed="rId4"/>
          <a:srcRect/>
          <a:stretch/>
        </p:blipFill>
        <p:spPr>
          <a:xfrm>
            <a:off x="1671600" y="12620830"/>
            <a:ext cx="2867527" cy="912394"/>
          </a:xfrm>
          <a:prstGeom prst="rect">
            <a:avLst/>
          </a:prstGeom>
        </p:spPr>
      </p:pic>
    </p:spTree>
    <p:extLst>
      <p:ext uri="{BB962C8B-B14F-4D97-AF65-F5344CB8AC3E}">
        <p14:creationId xmlns:p14="http://schemas.microsoft.com/office/powerpoint/2010/main" val="2751495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6DB2-B15C-4955-82B1-8E56A08FD44B}"/>
              </a:ext>
            </a:extLst>
          </p:cNvPr>
          <p:cNvSpPr>
            <a:spLocks noGrp="1"/>
          </p:cNvSpPr>
          <p:nvPr>
            <p:ph type="title"/>
          </p:nvPr>
        </p:nvSpPr>
        <p:spPr/>
        <p:txBody>
          <a:bodyPr/>
          <a:lstStyle/>
          <a:p>
            <a:r>
              <a:rPr lang="en-US" dirty="0"/>
              <a:t>The Role of the Mojaloop Foundation</a:t>
            </a:r>
          </a:p>
        </p:txBody>
      </p:sp>
      <p:sp>
        <p:nvSpPr>
          <p:cNvPr id="10" name="Content Placeholder 9">
            <a:extLst>
              <a:ext uri="{FF2B5EF4-FFF2-40B4-BE49-F238E27FC236}">
                <a16:creationId xmlns:a16="http://schemas.microsoft.com/office/drawing/2014/main" id="{D71EA01C-63B6-46CC-BFED-A343110FC57C}"/>
              </a:ext>
            </a:extLst>
          </p:cNvPr>
          <p:cNvSpPr>
            <a:spLocks noGrp="1"/>
          </p:cNvSpPr>
          <p:nvPr>
            <p:ph idx="1"/>
          </p:nvPr>
        </p:nvSpPr>
        <p:spPr/>
        <p:txBody>
          <a:bodyPr>
            <a:normAutofit/>
          </a:bodyPr>
          <a:lstStyle/>
          <a:p>
            <a:r>
              <a:rPr lang="en-US" sz="3600" dirty="0"/>
              <a:t>Operates as a 501(c)(3) charitable organization and maintains its free, opensource software and community as a public goods in service of financial inclusion.</a:t>
            </a:r>
          </a:p>
          <a:p>
            <a:r>
              <a:rPr lang="en-US" sz="3600" dirty="0"/>
              <a:t>Focus on expanding the work the Mojaloop project initiated in Africa, expanding engagement where there is the greatest opportunity to directly affect financial inclusion through interoperable payments. </a:t>
            </a:r>
          </a:p>
          <a:p>
            <a:r>
              <a:rPr lang="en-US" sz="3600" dirty="0"/>
              <a:t>Engage with digital financial service providers, regulators, NGOs and governmental offices looking to address the critical challenges faced by local underserved communities. </a:t>
            </a:r>
          </a:p>
          <a:p>
            <a:endParaRPr lang="en-US" sz="3600" dirty="0"/>
          </a:p>
        </p:txBody>
      </p:sp>
      <p:pic>
        <p:nvPicPr>
          <p:cNvPr id="14" name="Picture 13">
            <a:extLst>
              <a:ext uri="{FF2B5EF4-FFF2-40B4-BE49-F238E27FC236}">
                <a16:creationId xmlns:a16="http://schemas.microsoft.com/office/drawing/2014/main" id="{DECED97B-0F04-4826-8866-FE2F5850AE47}"/>
              </a:ext>
            </a:extLst>
          </p:cNvPr>
          <p:cNvPicPr>
            <a:picLocks noChangeAspect="1"/>
          </p:cNvPicPr>
          <p:nvPr/>
        </p:nvPicPr>
        <p:blipFill>
          <a:blip r:embed="rId2"/>
          <a:stretch>
            <a:fillRect/>
          </a:stretch>
        </p:blipFill>
        <p:spPr>
          <a:xfrm>
            <a:off x="2519879" y="8079317"/>
            <a:ext cx="19772916" cy="3824518"/>
          </a:xfrm>
          <a:prstGeom prst="rect">
            <a:avLst/>
          </a:prstGeom>
        </p:spPr>
      </p:pic>
    </p:spTree>
    <p:extLst>
      <p:ext uri="{BB962C8B-B14F-4D97-AF65-F5344CB8AC3E}">
        <p14:creationId xmlns:p14="http://schemas.microsoft.com/office/powerpoint/2010/main" val="927406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66CE5-49CE-495E-B70F-D85D310ADD4A}"/>
              </a:ext>
            </a:extLst>
          </p:cNvPr>
          <p:cNvSpPr>
            <a:spLocks noGrp="1"/>
          </p:cNvSpPr>
          <p:nvPr>
            <p:ph type="title"/>
          </p:nvPr>
        </p:nvSpPr>
        <p:spPr/>
        <p:txBody>
          <a:bodyPr/>
          <a:lstStyle/>
          <a:p>
            <a:r>
              <a:rPr lang="en-US" dirty="0"/>
              <a:t>The Mojaloop Foundation</a:t>
            </a:r>
          </a:p>
        </p:txBody>
      </p:sp>
      <p:sp>
        <p:nvSpPr>
          <p:cNvPr id="4" name="Slide Number Placeholder 3">
            <a:extLst>
              <a:ext uri="{FF2B5EF4-FFF2-40B4-BE49-F238E27FC236}">
                <a16:creationId xmlns:a16="http://schemas.microsoft.com/office/drawing/2014/main" id="{CC9661CC-1447-4D55-A232-11C52F98FB0F}"/>
              </a:ext>
            </a:extLst>
          </p:cNvPr>
          <p:cNvSpPr>
            <a:spLocks noGrp="1"/>
          </p:cNvSpPr>
          <p:nvPr>
            <p:ph type="sldNum" sz="quarter" idx="12"/>
          </p:nvPr>
        </p:nvSpPr>
        <p:spPr/>
        <p:txBody>
          <a:bodyPr/>
          <a:lstStyle/>
          <a:p>
            <a:fld id="{20AF9D7A-5BEE-9245-944A-197F51D542D9}" type="slidenum">
              <a:rPr lang="en-US" smtClean="0"/>
              <a:pPr/>
              <a:t>4</a:t>
            </a:fld>
            <a:endParaRPr lang="en-US" dirty="0"/>
          </a:p>
        </p:txBody>
      </p:sp>
      <p:pic>
        <p:nvPicPr>
          <p:cNvPr id="5" name="Picture 4">
            <a:extLst>
              <a:ext uri="{FF2B5EF4-FFF2-40B4-BE49-F238E27FC236}">
                <a16:creationId xmlns:a16="http://schemas.microsoft.com/office/drawing/2014/main" id="{01D253DC-7F7A-48C2-941C-5992CDECDAD7}"/>
              </a:ext>
            </a:extLst>
          </p:cNvPr>
          <p:cNvPicPr>
            <a:picLocks noChangeAspect="1"/>
          </p:cNvPicPr>
          <p:nvPr/>
        </p:nvPicPr>
        <p:blipFill>
          <a:blip r:embed="rId2"/>
          <a:stretch>
            <a:fillRect/>
          </a:stretch>
        </p:blipFill>
        <p:spPr>
          <a:xfrm>
            <a:off x="1967723" y="3997842"/>
            <a:ext cx="20584285" cy="9283109"/>
          </a:xfrm>
          <a:prstGeom prst="rect">
            <a:avLst/>
          </a:prstGeom>
        </p:spPr>
      </p:pic>
    </p:spTree>
    <p:extLst>
      <p:ext uri="{BB962C8B-B14F-4D97-AF65-F5344CB8AC3E}">
        <p14:creationId xmlns:p14="http://schemas.microsoft.com/office/powerpoint/2010/main" val="20649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630342-69BF-4465-9987-16675B2891F8}"/>
              </a:ext>
            </a:extLst>
          </p:cNvPr>
          <p:cNvSpPr>
            <a:spLocks noGrp="1"/>
          </p:cNvSpPr>
          <p:nvPr>
            <p:ph type="title"/>
          </p:nvPr>
        </p:nvSpPr>
        <p:spPr>
          <a:xfrm>
            <a:off x="1049618" y="1240784"/>
            <a:ext cx="7617528" cy="11009376"/>
          </a:xfrm>
        </p:spPr>
        <p:txBody>
          <a:bodyPr>
            <a:normAutofit/>
          </a:bodyPr>
          <a:lstStyle/>
          <a:p>
            <a:r>
              <a:rPr lang="en-US" sz="10200" dirty="0">
                <a:solidFill>
                  <a:schemeClr val="accent5"/>
                </a:solidFill>
              </a:rPr>
              <a:t>Increase Adoption of Mojaloop Technology</a:t>
            </a:r>
          </a:p>
        </p:txBody>
      </p:sp>
      <p:graphicFrame>
        <p:nvGraphicFramePr>
          <p:cNvPr id="10" name="Content Placeholder 7">
            <a:extLst>
              <a:ext uri="{FF2B5EF4-FFF2-40B4-BE49-F238E27FC236}">
                <a16:creationId xmlns:a16="http://schemas.microsoft.com/office/drawing/2014/main" id="{2FBDCC60-D796-477A-AAFD-5DAAF7315496}"/>
              </a:ext>
            </a:extLst>
          </p:cNvPr>
          <p:cNvGraphicFramePr>
            <a:graphicFrameLocks noGrp="1"/>
          </p:cNvGraphicFramePr>
          <p:nvPr>
            <p:ph idx="1"/>
            <p:extLst>
              <p:ext uri="{D42A27DB-BD31-4B8C-83A1-F6EECF244321}">
                <p14:modId xmlns:p14="http://schemas.microsoft.com/office/powerpoint/2010/main" val="716942620"/>
              </p:ext>
            </p:extLst>
          </p:nvPr>
        </p:nvGraphicFramePr>
        <p:xfrm>
          <a:off x="10187743" y="3012140"/>
          <a:ext cx="11506846" cy="9238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EAB7827-F1AA-452F-AB78-6A2E165C88FC}"/>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5</a:t>
            </a:fld>
            <a:endParaRPr lang="en-US"/>
          </a:p>
        </p:txBody>
      </p:sp>
      <p:sp>
        <p:nvSpPr>
          <p:cNvPr id="8" name="TextBox 7">
            <a:extLst>
              <a:ext uri="{FF2B5EF4-FFF2-40B4-BE49-F238E27FC236}">
                <a16:creationId xmlns:a16="http://schemas.microsoft.com/office/drawing/2014/main" id="{69E99DF9-C6BC-4DDF-8BF1-D0AD86B47D5C}"/>
              </a:ext>
            </a:extLst>
          </p:cNvPr>
          <p:cNvSpPr txBox="1"/>
          <p:nvPr/>
        </p:nvSpPr>
        <p:spPr>
          <a:xfrm>
            <a:off x="527859" y="742565"/>
            <a:ext cx="12194770" cy="1938992"/>
          </a:xfrm>
          <a:prstGeom prst="rect">
            <a:avLst/>
          </a:prstGeom>
          <a:noFill/>
        </p:spPr>
        <p:txBody>
          <a:bodyPr wrap="square">
            <a:spAutoFit/>
          </a:bodyPr>
          <a:lstStyle/>
          <a:p>
            <a:r>
              <a:rPr kumimoji="0" lang="en-US" sz="6000" b="1" i="0" u="none" strike="noStrike" kern="1200" cap="none" spc="0" normalizeH="0" baseline="0" noProof="0" dirty="0">
                <a:ln>
                  <a:noFill/>
                </a:ln>
                <a:solidFill>
                  <a:srgbClr val="00A3FF"/>
                </a:solidFill>
                <a:effectLst/>
                <a:uLnTx/>
                <a:uFillTx/>
                <a:latin typeface="Arial" panose="020B0604020202020204"/>
                <a:ea typeface="+mj-ea"/>
                <a:cs typeface="+mj-cs"/>
              </a:rPr>
              <a:t>Mojaloop Foundation </a:t>
            </a:r>
          </a:p>
          <a:p>
            <a:r>
              <a:rPr kumimoji="0" lang="en-US" sz="6000" b="1" i="0" u="none" strike="noStrike" kern="1200" cap="none" spc="0" normalizeH="0" baseline="0" noProof="0" dirty="0">
                <a:ln>
                  <a:noFill/>
                </a:ln>
                <a:solidFill>
                  <a:srgbClr val="00A3FF"/>
                </a:solidFill>
                <a:effectLst/>
                <a:uLnTx/>
                <a:uFillTx/>
                <a:latin typeface="Arial" panose="020B0604020202020204"/>
                <a:ea typeface="+mj-ea"/>
                <a:cs typeface="+mj-cs"/>
              </a:rPr>
              <a:t>CY2022 Priorities</a:t>
            </a:r>
            <a:endParaRPr lang="en-US" sz="6000" dirty="0"/>
          </a:p>
        </p:txBody>
      </p:sp>
    </p:spTree>
    <p:extLst>
      <p:ext uri="{BB962C8B-B14F-4D97-AF65-F5344CB8AC3E}">
        <p14:creationId xmlns:p14="http://schemas.microsoft.com/office/powerpoint/2010/main" val="3562779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630342-69BF-4465-9987-16675B2891F8}"/>
              </a:ext>
            </a:extLst>
          </p:cNvPr>
          <p:cNvSpPr>
            <a:spLocks noGrp="1"/>
          </p:cNvSpPr>
          <p:nvPr>
            <p:ph type="title"/>
          </p:nvPr>
        </p:nvSpPr>
        <p:spPr>
          <a:xfrm>
            <a:off x="1049618" y="1240784"/>
            <a:ext cx="7617528" cy="11009376"/>
          </a:xfrm>
        </p:spPr>
        <p:txBody>
          <a:bodyPr>
            <a:normAutofit/>
          </a:bodyPr>
          <a:lstStyle/>
          <a:p>
            <a:r>
              <a:rPr lang="en-US" dirty="0">
                <a:solidFill>
                  <a:schemeClr val="accent5"/>
                </a:solidFill>
              </a:rPr>
              <a:t>Identify Grants / Funding for Deployments and Projects</a:t>
            </a:r>
          </a:p>
        </p:txBody>
      </p:sp>
      <p:graphicFrame>
        <p:nvGraphicFramePr>
          <p:cNvPr id="10" name="Content Placeholder 7">
            <a:extLst>
              <a:ext uri="{FF2B5EF4-FFF2-40B4-BE49-F238E27FC236}">
                <a16:creationId xmlns:a16="http://schemas.microsoft.com/office/drawing/2014/main" id="{2FBDCC60-D796-477A-AAFD-5DAAF7315496}"/>
              </a:ext>
            </a:extLst>
          </p:cNvPr>
          <p:cNvGraphicFramePr>
            <a:graphicFrameLocks noGrp="1"/>
          </p:cNvGraphicFramePr>
          <p:nvPr>
            <p:ph idx="1"/>
            <p:extLst>
              <p:ext uri="{D42A27DB-BD31-4B8C-83A1-F6EECF244321}">
                <p14:modId xmlns:p14="http://schemas.microsoft.com/office/powerpoint/2010/main" val="719513356"/>
              </p:ext>
            </p:extLst>
          </p:nvPr>
        </p:nvGraphicFramePr>
        <p:xfrm>
          <a:off x="10187743" y="3191435"/>
          <a:ext cx="11990940" cy="90228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EAB7827-F1AA-452F-AB78-6A2E165C88FC}"/>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6</a:t>
            </a:fld>
            <a:endParaRPr lang="en-US"/>
          </a:p>
        </p:txBody>
      </p:sp>
      <p:sp>
        <p:nvSpPr>
          <p:cNvPr id="6" name="TextBox 5">
            <a:extLst>
              <a:ext uri="{FF2B5EF4-FFF2-40B4-BE49-F238E27FC236}">
                <a16:creationId xmlns:a16="http://schemas.microsoft.com/office/drawing/2014/main" id="{CF0F6780-BDCF-495A-B56A-D09FD3881014}"/>
              </a:ext>
            </a:extLst>
          </p:cNvPr>
          <p:cNvSpPr txBox="1"/>
          <p:nvPr/>
        </p:nvSpPr>
        <p:spPr>
          <a:xfrm>
            <a:off x="527859" y="742565"/>
            <a:ext cx="12194770" cy="1938992"/>
          </a:xfrm>
          <a:prstGeom prst="rect">
            <a:avLst/>
          </a:prstGeom>
          <a:noFill/>
        </p:spPr>
        <p:txBody>
          <a:bodyPr wrap="square">
            <a:spAutoFit/>
          </a:bodyPr>
          <a:lstStyle/>
          <a:p>
            <a:r>
              <a:rPr kumimoji="0" lang="en-US" sz="6000" b="1" i="0" u="none" strike="noStrike" kern="1200" cap="none" spc="0" normalizeH="0" baseline="0" noProof="0" dirty="0">
                <a:ln>
                  <a:noFill/>
                </a:ln>
                <a:solidFill>
                  <a:srgbClr val="00A3FF"/>
                </a:solidFill>
                <a:effectLst/>
                <a:uLnTx/>
                <a:uFillTx/>
                <a:latin typeface="Arial" panose="020B0604020202020204"/>
                <a:ea typeface="+mj-ea"/>
                <a:cs typeface="+mj-cs"/>
              </a:rPr>
              <a:t>Mojaloop Foundation</a:t>
            </a:r>
          </a:p>
          <a:p>
            <a:r>
              <a:rPr kumimoji="0" lang="en-US" sz="6000" b="1" i="0" u="none" strike="noStrike" kern="1200" cap="none" spc="0" normalizeH="0" baseline="0" noProof="0" dirty="0">
                <a:ln>
                  <a:noFill/>
                </a:ln>
                <a:solidFill>
                  <a:srgbClr val="00A3FF"/>
                </a:solidFill>
                <a:effectLst/>
                <a:uLnTx/>
                <a:uFillTx/>
                <a:latin typeface="Arial" panose="020B0604020202020204"/>
                <a:ea typeface="+mj-ea"/>
                <a:cs typeface="+mj-cs"/>
              </a:rPr>
              <a:t>CY2022 Priorities</a:t>
            </a:r>
            <a:endParaRPr lang="en-US" sz="6000" dirty="0"/>
          </a:p>
        </p:txBody>
      </p:sp>
    </p:spTree>
    <p:extLst>
      <p:ext uri="{BB962C8B-B14F-4D97-AF65-F5344CB8AC3E}">
        <p14:creationId xmlns:p14="http://schemas.microsoft.com/office/powerpoint/2010/main" val="1456637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6630342-69BF-4465-9987-16675B2891F8}"/>
              </a:ext>
            </a:extLst>
          </p:cNvPr>
          <p:cNvSpPr>
            <a:spLocks noGrp="1"/>
          </p:cNvSpPr>
          <p:nvPr>
            <p:ph type="title"/>
          </p:nvPr>
        </p:nvSpPr>
        <p:spPr>
          <a:xfrm>
            <a:off x="1049618" y="1240784"/>
            <a:ext cx="7617528" cy="11009376"/>
          </a:xfrm>
        </p:spPr>
        <p:txBody>
          <a:bodyPr>
            <a:normAutofit/>
          </a:bodyPr>
          <a:lstStyle/>
          <a:p>
            <a:r>
              <a:rPr lang="en-US" sz="8000" dirty="0">
                <a:solidFill>
                  <a:schemeClr val="accent5"/>
                </a:solidFill>
              </a:rPr>
              <a:t>Expand Membership &gt; Community Engagement</a:t>
            </a:r>
          </a:p>
        </p:txBody>
      </p:sp>
      <p:graphicFrame>
        <p:nvGraphicFramePr>
          <p:cNvPr id="10" name="Content Placeholder 7">
            <a:extLst>
              <a:ext uri="{FF2B5EF4-FFF2-40B4-BE49-F238E27FC236}">
                <a16:creationId xmlns:a16="http://schemas.microsoft.com/office/drawing/2014/main" id="{2FBDCC60-D796-477A-AAFD-5DAAF7315496}"/>
              </a:ext>
            </a:extLst>
          </p:cNvPr>
          <p:cNvGraphicFramePr>
            <a:graphicFrameLocks noGrp="1"/>
          </p:cNvGraphicFramePr>
          <p:nvPr>
            <p:ph idx="1"/>
            <p:extLst>
              <p:ext uri="{D42A27DB-BD31-4B8C-83A1-F6EECF244321}">
                <p14:modId xmlns:p14="http://schemas.microsoft.com/office/powerpoint/2010/main" val="47041008"/>
              </p:ext>
            </p:extLst>
          </p:nvPr>
        </p:nvGraphicFramePr>
        <p:xfrm>
          <a:off x="10187742" y="2904564"/>
          <a:ext cx="10700023" cy="93455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EAB7827-F1AA-452F-AB78-6A2E165C88FC}"/>
              </a:ext>
            </a:extLst>
          </p:cNvPr>
          <p:cNvSpPr>
            <a:spLocks noGrp="1"/>
          </p:cNvSpPr>
          <p:nvPr>
            <p:ph type="sldNum" sz="quarter" idx="12"/>
          </p:nvPr>
        </p:nvSpPr>
        <p:spPr/>
        <p:txBody>
          <a:bodyPr>
            <a:normAutofit/>
          </a:bodyPr>
          <a:lstStyle/>
          <a:p>
            <a:pPr>
              <a:spcAft>
                <a:spcPts val="600"/>
              </a:spcAft>
            </a:pPr>
            <a:fld id="{20AF9D7A-5BEE-9245-944A-197F51D542D9}" type="slidenum">
              <a:rPr lang="en-US" smtClean="0"/>
              <a:pPr>
                <a:spcAft>
                  <a:spcPts val="600"/>
                </a:spcAft>
              </a:pPr>
              <a:t>7</a:t>
            </a:fld>
            <a:endParaRPr lang="en-US"/>
          </a:p>
        </p:txBody>
      </p:sp>
      <p:sp>
        <p:nvSpPr>
          <p:cNvPr id="5" name="TextBox 4">
            <a:extLst>
              <a:ext uri="{FF2B5EF4-FFF2-40B4-BE49-F238E27FC236}">
                <a16:creationId xmlns:a16="http://schemas.microsoft.com/office/drawing/2014/main" id="{6B74EECE-1DC4-496C-BC79-47C2C6608AF4}"/>
              </a:ext>
            </a:extLst>
          </p:cNvPr>
          <p:cNvSpPr txBox="1"/>
          <p:nvPr/>
        </p:nvSpPr>
        <p:spPr>
          <a:xfrm>
            <a:off x="527859" y="742565"/>
            <a:ext cx="12194770" cy="1938992"/>
          </a:xfrm>
          <a:prstGeom prst="rect">
            <a:avLst/>
          </a:prstGeom>
          <a:noFill/>
        </p:spPr>
        <p:txBody>
          <a:bodyPr wrap="square">
            <a:spAutoFit/>
          </a:bodyPr>
          <a:lstStyle/>
          <a:p>
            <a:r>
              <a:rPr kumimoji="0" lang="en-US" sz="6000" b="1" i="0" u="none" strike="noStrike" kern="1200" cap="none" spc="0" normalizeH="0" baseline="0" noProof="0" dirty="0">
                <a:ln>
                  <a:noFill/>
                </a:ln>
                <a:solidFill>
                  <a:srgbClr val="00A3FF"/>
                </a:solidFill>
                <a:effectLst/>
                <a:uLnTx/>
                <a:uFillTx/>
                <a:latin typeface="Arial" panose="020B0604020202020204"/>
                <a:ea typeface="+mj-ea"/>
                <a:cs typeface="+mj-cs"/>
              </a:rPr>
              <a:t>Mojaloop Foundation</a:t>
            </a:r>
          </a:p>
          <a:p>
            <a:r>
              <a:rPr kumimoji="0" lang="en-US" sz="6000" b="1" i="0" u="none" strike="noStrike" kern="1200" cap="none" spc="0" normalizeH="0" baseline="0" noProof="0" dirty="0">
                <a:ln>
                  <a:noFill/>
                </a:ln>
                <a:solidFill>
                  <a:srgbClr val="00A3FF"/>
                </a:solidFill>
                <a:effectLst/>
                <a:uLnTx/>
                <a:uFillTx/>
                <a:latin typeface="Arial" panose="020B0604020202020204"/>
                <a:ea typeface="+mj-ea"/>
                <a:cs typeface="+mj-cs"/>
              </a:rPr>
              <a:t>CY2022 Priorities</a:t>
            </a:r>
            <a:endParaRPr lang="en-US" sz="6000" dirty="0"/>
          </a:p>
        </p:txBody>
      </p:sp>
    </p:spTree>
    <p:extLst>
      <p:ext uri="{BB962C8B-B14F-4D97-AF65-F5344CB8AC3E}">
        <p14:creationId xmlns:p14="http://schemas.microsoft.com/office/powerpoint/2010/main" val="1665048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80DEB19-381B-4FA6-80CF-89DF3B1A3915}"/>
              </a:ext>
            </a:extLst>
          </p:cNvPr>
          <p:cNvSpPr>
            <a:spLocks noGrp="1"/>
          </p:cNvSpPr>
          <p:nvPr>
            <p:ph type="title"/>
          </p:nvPr>
        </p:nvSpPr>
        <p:spPr/>
        <p:txBody>
          <a:bodyPr>
            <a:normAutofit/>
          </a:bodyPr>
          <a:lstStyle/>
          <a:p>
            <a:br>
              <a:rPr lang="en-US" dirty="0"/>
            </a:br>
            <a:r>
              <a:rPr lang="en-US" dirty="0"/>
              <a:t>What are your long-term priorities?</a:t>
            </a:r>
          </a:p>
        </p:txBody>
      </p:sp>
      <p:sp>
        <p:nvSpPr>
          <p:cNvPr id="6" name="Text Placeholder 5">
            <a:extLst>
              <a:ext uri="{FF2B5EF4-FFF2-40B4-BE49-F238E27FC236}">
                <a16:creationId xmlns:a16="http://schemas.microsoft.com/office/drawing/2014/main" id="{19E518D6-6775-4FA6-8D1B-C6D7699ADE13}"/>
              </a:ext>
            </a:extLst>
          </p:cNvPr>
          <p:cNvSpPr>
            <a:spLocks noGrp="1"/>
          </p:cNvSpPr>
          <p:nvPr>
            <p:ph type="body" idx="1"/>
          </p:nvPr>
        </p:nvSpPr>
        <p:spPr/>
        <p:txBody>
          <a:bodyPr>
            <a:normAutofit fontScale="92500" lnSpcReduction="20000"/>
          </a:bodyPr>
          <a:lstStyle/>
          <a:p>
            <a:pPr algn="ctr"/>
            <a:endParaRPr lang="en-US" sz="6000" dirty="0"/>
          </a:p>
          <a:p>
            <a:pPr algn="ctr"/>
            <a:r>
              <a:rPr lang="en-US" sz="8000" b="1" dirty="0"/>
              <a:t>Technology | Building Capacity </a:t>
            </a:r>
          </a:p>
          <a:p>
            <a:pPr algn="ctr"/>
            <a:r>
              <a:rPr lang="en-US" sz="8000" b="1" dirty="0"/>
              <a:t>Business| Project Funding  … </a:t>
            </a:r>
          </a:p>
        </p:txBody>
      </p:sp>
      <p:sp>
        <p:nvSpPr>
          <p:cNvPr id="4" name="Slide Number Placeholder 3">
            <a:extLst>
              <a:ext uri="{FF2B5EF4-FFF2-40B4-BE49-F238E27FC236}">
                <a16:creationId xmlns:a16="http://schemas.microsoft.com/office/drawing/2014/main" id="{FD872909-F781-4966-8F3C-BDF0BC78232B}"/>
              </a:ext>
            </a:extLst>
          </p:cNvPr>
          <p:cNvSpPr>
            <a:spLocks noGrp="1"/>
          </p:cNvSpPr>
          <p:nvPr>
            <p:ph type="sldNum" sz="quarter" idx="12"/>
          </p:nvPr>
        </p:nvSpPr>
        <p:spPr/>
        <p:txBody>
          <a:bodyPr/>
          <a:lstStyle/>
          <a:p>
            <a:fld id="{20AF9D7A-5BEE-9245-944A-197F51D542D9}" type="slidenum">
              <a:rPr lang="en-US" smtClean="0"/>
              <a:pPr/>
              <a:t>8</a:t>
            </a:fld>
            <a:endParaRPr lang="en-US" dirty="0"/>
          </a:p>
        </p:txBody>
      </p:sp>
    </p:spTree>
    <p:extLst>
      <p:ext uri="{BB962C8B-B14F-4D97-AF65-F5344CB8AC3E}">
        <p14:creationId xmlns:p14="http://schemas.microsoft.com/office/powerpoint/2010/main" val="3778712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2736-40C2-4604-9C7D-6D222022638A}"/>
              </a:ext>
            </a:extLst>
          </p:cNvPr>
          <p:cNvSpPr>
            <a:spLocks noGrp="1"/>
          </p:cNvSpPr>
          <p:nvPr>
            <p:ph type="title"/>
          </p:nvPr>
        </p:nvSpPr>
        <p:spPr>
          <a:xfrm>
            <a:off x="1676619" y="730251"/>
            <a:ext cx="21033938" cy="2651126"/>
          </a:xfrm>
        </p:spPr>
        <p:txBody>
          <a:bodyPr/>
          <a:lstStyle/>
          <a:p>
            <a:r>
              <a:rPr lang="en-US" dirty="0"/>
              <a:t>Mojaloop Foundation’s Wholesale CBDC Initiative</a:t>
            </a:r>
          </a:p>
        </p:txBody>
      </p:sp>
      <p:sp>
        <p:nvSpPr>
          <p:cNvPr id="7" name="Content Placeholder 6">
            <a:extLst>
              <a:ext uri="{FF2B5EF4-FFF2-40B4-BE49-F238E27FC236}">
                <a16:creationId xmlns:a16="http://schemas.microsoft.com/office/drawing/2014/main" id="{3F422DE3-3FB0-4366-B228-5852B076AB0E}"/>
              </a:ext>
            </a:extLst>
          </p:cNvPr>
          <p:cNvSpPr>
            <a:spLocks noGrp="1"/>
          </p:cNvSpPr>
          <p:nvPr>
            <p:ph idx="1"/>
          </p:nvPr>
        </p:nvSpPr>
        <p:spPr>
          <a:xfrm>
            <a:off x="1676619" y="3651250"/>
            <a:ext cx="16356200" cy="8702676"/>
          </a:xfrm>
        </p:spPr>
        <p:txBody>
          <a:bodyPr>
            <a:normAutofit fontScale="92500" lnSpcReduction="10000"/>
          </a:bodyPr>
          <a:lstStyle/>
          <a:p>
            <a:r>
              <a:rPr lang="en-US" dirty="0"/>
              <a:t>Form “CBDC Center of Excellence”, headquarters: Singapore</a:t>
            </a:r>
          </a:p>
          <a:p>
            <a:r>
              <a:rPr lang="en-US" dirty="0"/>
              <a:t>Open-source project, starting with the hiring of CBDC COE staff</a:t>
            </a:r>
          </a:p>
          <a:p>
            <a:pPr lvl="1"/>
            <a:r>
              <a:rPr lang="en-US" dirty="0"/>
              <a:t>COE Director, Engineering Director, Community Manager, DEV/OPS specialist</a:t>
            </a:r>
          </a:p>
          <a:p>
            <a:pPr lvl="1"/>
            <a:r>
              <a:rPr lang="en-US" dirty="0"/>
              <a:t>Ongoing push for new MLF members and funding sponsors of project</a:t>
            </a:r>
          </a:p>
          <a:p>
            <a:r>
              <a:rPr lang="en-US" dirty="0"/>
              <a:t>CBDC Working group to be launched</a:t>
            </a:r>
          </a:p>
          <a:p>
            <a:pPr lvl="1"/>
            <a:r>
              <a:rPr lang="en-US" dirty="0"/>
              <a:t>Open to all for participation and contribution</a:t>
            </a:r>
          </a:p>
          <a:p>
            <a:pPr lvl="1"/>
            <a:r>
              <a:rPr lang="en-US" dirty="0"/>
              <a:t>Governance of WG overseen by MLF Member companies and funding partners</a:t>
            </a:r>
          </a:p>
          <a:p>
            <a:pPr lvl="1"/>
            <a:r>
              <a:rPr lang="en-US" dirty="0"/>
              <a:t>Scope of project drafted, WG to provide next level of details</a:t>
            </a:r>
          </a:p>
          <a:p>
            <a:pPr lvl="1"/>
            <a:endParaRPr lang="en-US" dirty="0"/>
          </a:p>
        </p:txBody>
      </p:sp>
      <p:sp>
        <p:nvSpPr>
          <p:cNvPr id="4" name="Slide Number Placeholder 3">
            <a:extLst>
              <a:ext uri="{FF2B5EF4-FFF2-40B4-BE49-F238E27FC236}">
                <a16:creationId xmlns:a16="http://schemas.microsoft.com/office/drawing/2014/main" id="{18E8D236-137A-4985-8021-7BC840A1C8C6}"/>
              </a:ext>
            </a:extLst>
          </p:cNvPr>
          <p:cNvSpPr>
            <a:spLocks noGrp="1"/>
          </p:cNvSpPr>
          <p:nvPr>
            <p:ph type="sldNum" sz="quarter" idx="12"/>
          </p:nvPr>
        </p:nvSpPr>
        <p:spPr>
          <a:xfrm>
            <a:off x="17223443" y="12712701"/>
            <a:ext cx="5487114" cy="730250"/>
          </a:xfrm>
        </p:spPr>
        <p:txBody>
          <a:bodyPr/>
          <a:lstStyle/>
          <a:p>
            <a:fld id="{20AF9D7A-5BEE-9245-944A-197F51D542D9}" type="slidenum">
              <a:rPr lang="en-US" smtClean="0"/>
              <a:pPr/>
              <a:t>9</a:t>
            </a:fld>
            <a:endParaRPr lang="en-US"/>
          </a:p>
        </p:txBody>
      </p:sp>
      <p:pic>
        <p:nvPicPr>
          <p:cNvPr id="5" name="Picture 4" descr="Logo&#10;&#10;Description automatically generated">
            <a:extLst>
              <a:ext uri="{FF2B5EF4-FFF2-40B4-BE49-F238E27FC236}">
                <a16:creationId xmlns:a16="http://schemas.microsoft.com/office/drawing/2014/main" id="{2D2F4750-D02F-48EB-862C-2835DA17A6F9}"/>
              </a:ext>
            </a:extLst>
          </p:cNvPr>
          <p:cNvPicPr>
            <a:picLocks noChangeAspect="1"/>
          </p:cNvPicPr>
          <p:nvPr/>
        </p:nvPicPr>
        <p:blipFill>
          <a:blip r:embed="rId2"/>
          <a:stretch>
            <a:fillRect/>
          </a:stretch>
        </p:blipFill>
        <p:spPr>
          <a:xfrm>
            <a:off x="18916502" y="5103628"/>
            <a:ext cx="5305410" cy="5305410"/>
          </a:xfrm>
          <a:prstGeom prst="rect">
            <a:avLst/>
          </a:prstGeom>
        </p:spPr>
      </p:pic>
    </p:spTree>
    <p:extLst>
      <p:ext uri="{BB962C8B-B14F-4D97-AF65-F5344CB8AC3E}">
        <p14:creationId xmlns:p14="http://schemas.microsoft.com/office/powerpoint/2010/main" val="1939324595"/>
      </p:ext>
    </p:extLst>
  </p:cSld>
  <p:clrMapOvr>
    <a:masterClrMapping/>
  </p:clrMapOvr>
</p:sld>
</file>

<file path=ppt/theme/theme1.xml><?xml version="1.0" encoding="utf-8"?>
<a:theme xmlns:a="http://schemas.openxmlformats.org/drawingml/2006/main" name="Presenter Prep Jan 2022">
  <a:themeElements>
    <a:clrScheme name="Mojaloop">
      <a:dk1>
        <a:srgbClr val="000000"/>
      </a:dk1>
      <a:lt1>
        <a:srgbClr val="FFFFFF"/>
      </a:lt1>
      <a:dk2>
        <a:srgbClr val="44546A"/>
      </a:dk2>
      <a:lt2>
        <a:srgbClr val="E7E6E6"/>
      </a:lt2>
      <a:accent1>
        <a:srgbClr val="00A3FF"/>
      </a:accent1>
      <a:accent2>
        <a:srgbClr val="FC440F"/>
      </a:accent2>
      <a:accent3>
        <a:srgbClr val="0010BE"/>
      </a:accent3>
      <a:accent4>
        <a:srgbClr val="FDE74C"/>
      </a:accent4>
      <a:accent5>
        <a:srgbClr val="00DFB1"/>
      </a:accent5>
      <a:accent6>
        <a:srgbClr val="BE0098"/>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AAC203550B4E40A8ED4C6A11385C01" ma:contentTypeVersion="13" ma:contentTypeDescription="Create a new document." ma:contentTypeScope="" ma:versionID="1a8e0f591d3b1b40aba590a9e5f96a61">
  <xsd:schema xmlns:xsd="http://www.w3.org/2001/XMLSchema" xmlns:xs="http://www.w3.org/2001/XMLSchema" xmlns:p="http://schemas.microsoft.com/office/2006/metadata/properties" xmlns:ns2="af12d3ca-d309-4d9b-872e-f669d895b06e" xmlns:ns3="6354f033-77ec-451f-a4b1-89785309665d" targetNamespace="http://schemas.microsoft.com/office/2006/metadata/properties" ma:root="true" ma:fieldsID="fc14388904a9ca4fc1dcdc7ac7762609" ns2:_="" ns3:_="">
    <xsd:import namespace="af12d3ca-d309-4d9b-872e-f669d895b06e"/>
    <xsd:import namespace="6354f033-77ec-451f-a4b1-89785309665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12d3ca-d309-4d9b-872e-f669d895b0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354f033-77ec-451f-a4b1-89785309665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354f033-77ec-451f-a4b1-89785309665d">
      <UserInfo>
        <DisplayName>Mary Kingsley</DisplayName>
        <AccountId>72</AccountId>
        <AccountType/>
      </UserInfo>
    </SharedWithUsers>
  </documentManagement>
</p:properties>
</file>

<file path=customXml/itemProps1.xml><?xml version="1.0" encoding="utf-8"?>
<ds:datastoreItem xmlns:ds="http://schemas.openxmlformats.org/officeDocument/2006/customXml" ds:itemID="{14C3F433-D36A-4DB0-9685-24576A3C6B57}">
  <ds:schemaRefs>
    <ds:schemaRef ds:uri="http://schemas.microsoft.com/sharepoint/v3/contenttype/forms"/>
  </ds:schemaRefs>
</ds:datastoreItem>
</file>

<file path=customXml/itemProps2.xml><?xml version="1.0" encoding="utf-8"?>
<ds:datastoreItem xmlns:ds="http://schemas.openxmlformats.org/officeDocument/2006/customXml" ds:itemID="{B7453341-D30E-49B4-B303-1AB1C2474C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12d3ca-d309-4d9b-872e-f669d895b06e"/>
    <ds:schemaRef ds:uri="6354f033-77ec-451f-a4b1-8978530966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7C997E-04D2-434C-A23E-D15C8A0C06E0}">
  <ds:schemaRefs>
    <ds:schemaRef ds:uri="http://purl.org/dc/terms/"/>
    <ds:schemaRef ds:uri="http://purl.org/dc/elements/1.1/"/>
    <ds:schemaRef ds:uri="http://www.w3.org/XML/1998/namespace"/>
    <ds:schemaRef ds:uri="af12d3ca-d309-4d9b-872e-f669d895b06e"/>
    <ds:schemaRef ds:uri="http://schemas.microsoft.com/office/2006/metadata/properties"/>
    <ds:schemaRef ds:uri="http://schemas.microsoft.com/office/2006/documentManagement/types"/>
    <ds:schemaRef ds:uri="http://purl.org/dc/dcmitype/"/>
    <ds:schemaRef ds:uri="6354f033-77ec-451f-a4b1-89785309665d"/>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Presenter Prep Jan 2022</Template>
  <TotalTime>4256</TotalTime>
  <Words>760</Words>
  <Application>Microsoft Office PowerPoint</Application>
  <PresentationFormat>Custom</PresentationFormat>
  <Paragraphs>113</Paragraphs>
  <Slides>17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Times New Roman</vt:lpstr>
      <vt:lpstr>Verdana</vt:lpstr>
      <vt:lpstr>Presenter Prep Jan 2022</vt:lpstr>
      <vt:lpstr>Welcome to Arusha!</vt:lpstr>
      <vt:lpstr>PowerPoint Presentation</vt:lpstr>
      <vt:lpstr>The Role of the Mojaloop Foundation</vt:lpstr>
      <vt:lpstr>The Mojaloop Foundation</vt:lpstr>
      <vt:lpstr>Increase Adoption of Mojaloop Technology</vt:lpstr>
      <vt:lpstr>Identify Grants / Funding for Deployments and Projects</vt:lpstr>
      <vt:lpstr>Expand Membership &gt; Community Engagement</vt:lpstr>
      <vt:lpstr> What are your long-term priorities?</vt:lpstr>
      <vt:lpstr>Mojaloop Foundation’s Wholesale CBDC Initiative</vt:lpstr>
      <vt:lpstr>The Promise of CBDCs</vt:lpstr>
      <vt:lpstr>Mojaloop and Wholesale CBDC – Beyond the Code</vt:lpstr>
      <vt:lpstr>Business Directory</vt:lpstr>
      <vt:lpstr>Business Directory</vt:lpstr>
      <vt:lpstr>The Role of the Mojaloop Community</vt:lpstr>
      <vt:lpstr>Thank you for your participation!</vt:lpstr>
      <vt:lpstr>What are your long-term priorities? Please let us know!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FY2021 Focus</dc:title>
  <dc:creator>Paula Hunter</dc:creator>
  <cp:lastModifiedBy>Paula Hunter</cp:lastModifiedBy>
  <cp:revision>21</cp:revision>
  <dcterms:created xsi:type="dcterms:W3CDTF">2021-01-19T22:50:14Z</dcterms:created>
  <dcterms:modified xsi:type="dcterms:W3CDTF">2022-04-24T17:30:03Z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0x01010028AAC203550B4E40A8ED4C6A11385C01</vt:lpwstr>
  </property>
</Properties>
</file>